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media/image51.jpg" ContentType="image/jpg"/>
  <Override PartName="/ppt/media/image52.jpg" ContentType="image/jpg"/>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60" r:id="rId2"/>
    <p:sldId id="259" r:id="rId3"/>
    <p:sldId id="662" r:id="rId4"/>
    <p:sldId id="663" r:id="rId5"/>
    <p:sldId id="664" r:id="rId6"/>
    <p:sldId id="665" r:id="rId7"/>
    <p:sldId id="666" r:id="rId8"/>
    <p:sldId id="667" r:id="rId9"/>
    <p:sldId id="668" r:id="rId10"/>
    <p:sldId id="669" r:id="rId11"/>
    <p:sldId id="670" r:id="rId12"/>
    <p:sldId id="671" r:id="rId13"/>
    <p:sldId id="672" r:id="rId14"/>
    <p:sldId id="673" r:id="rId15"/>
    <p:sldId id="674" r:id="rId16"/>
    <p:sldId id="675" r:id="rId17"/>
    <p:sldId id="676" r:id="rId18"/>
    <p:sldId id="677" r:id="rId19"/>
    <p:sldId id="678" r:id="rId20"/>
    <p:sldId id="679" r:id="rId21"/>
    <p:sldId id="680" r:id="rId22"/>
    <p:sldId id="681" r:id="rId23"/>
    <p:sldId id="682"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C7269"/>
    <a:srgbClr val="DDA276"/>
    <a:srgbClr val="77A59A"/>
    <a:srgbClr val="70A09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howGuides="1">
      <p:cViewPr varScale="1">
        <p:scale>
          <a:sx n="63" d="100"/>
          <a:sy n="63" d="100"/>
        </p:scale>
        <p:origin x="772" y="1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8888995-DCF1-475D-B28C-14C1F1D22475}" type="datetimeFigureOut">
              <a:rPr lang="en-US" smtClean="0"/>
              <a:t>12/13/2022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434E02E-56BE-41B2-9E15-E20B096F651D}" type="slidenum">
              <a:rPr lang="en-US" smtClean="0"/>
              <a:t>‹#›</a:t>
            </a:fld>
            <a:endParaRPr lang="en-US"/>
          </a:p>
        </p:txBody>
      </p:sp>
    </p:spTree>
    <p:extLst>
      <p:ext uri="{BB962C8B-B14F-4D97-AF65-F5344CB8AC3E}">
        <p14:creationId xmlns:p14="http://schemas.microsoft.com/office/powerpoint/2010/main" val="21282276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0A29ED-2A5D-4C3C-87D3-E35C0DC7952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38FEB4C-52B6-46F7-90AA-64C6DBAB51B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FE14698-C591-4DF7-AA1D-41613F726778}"/>
              </a:ext>
            </a:extLst>
          </p:cNvPr>
          <p:cNvSpPr>
            <a:spLocks noGrp="1"/>
          </p:cNvSpPr>
          <p:nvPr>
            <p:ph type="dt" sz="half" idx="10"/>
          </p:nvPr>
        </p:nvSpPr>
        <p:spPr/>
        <p:txBody>
          <a:bodyPr/>
          <a:lstStyle/>
          <a:p>
            <a:fld id="{F47225D0-0A32-4B1D-9BE7-796FD7B6C91E}" type="datetimeFigureOut">
              <a:rPr lang="en-US" smtClean="0"/>
              <a:t>12/13/2022</a:t>
            </a:fld>
            <a:endParaRPr lang="en-US"/>
          </a:p>
        </p:txBody>
      </p:sp>
      <p:sp>
        <p:nvSpPr>
          <p:cNvPr id="5" name="Footer Placeholder 4">
            <a:extLst>
              <a:ext uri="{FF2B5EF4-FFF2-40B4-BE49-F238E27FC236}">
                <a16:creationId xmlns:a16="http://schemas.microsoft.com/office/drawing/2014/main" id="{DF8386ED-750C-4C3B-86F6-C785088782B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5683013-20F3-4319-980D-52727A9E6BE0}"/>
              </a:ext>
            </a:extLst>
          </p:cNvPr>
          <p:cNvSpPr>
            <a:spLocks noGrp="1"/>
          </p:cNvSpPr>
          <p:nvPr>
            <p:ph type="sldNum" sz="quarter" idx="12"/>
          </p:nvPr>
        </p:nvSpPr>
        <p:spPr/>
        <p:txBody>
          <a:bodyPr/>
          <a:lstStyle/>
          <a:p>
            <a:fld id="{CDB46747-D45A-4A9E-9A4F-E3A7BD9396A9}" type="slidenum">
              <a:rPr lang="en-US" smtClean="0"/>
              <a:t>‹#›</a:t>
            </a:fld>
            <a:endParaRPr lang="en-US"/>
          </a:p>
        </p:txBody>
      </p:sp>
    </p:spTree>
    <p:extLst>
      <p:ext uri="{BB962C8B-B14F-4D97-AF65-F5344CB8AC3E}">
        <p14:creationId xmlns:p14="http://schemas.microsoft.com/office/powerpoint/2010/main" val="4170860381"/>
      </p:ext>
    </p:extLst>
  </p:cSld>
  <p:clrMapOvr>
    <a:masterClrMapping/>
  </p:clrMapOvr>
  <p:transition spd="slow">
    <p:push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F84D67-E090-4BE5-AC00-6552BBE8C11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8E3A876-0FB1-446D-A642-01BB07A651A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FC36494-5EF4-4C40-A898-072B76DF51A0}"/>
              </a:ext>
            </a:extLst>
          </p:cNvPr>
          <p:cNvSpPr>
            <a:spLocks noGrp="1"/>
          </p:cNvSpPr>
          <p:nvPr>
            <p:ph type="dt" sz="half" idx="10"/>
          </p:nvPr>
        </p:nvSpPr>
        <p:spPr/>
        <p:txBody>
          <a:bodyPr/>
          <a:lstStyle/>
          <a:p>
            <a:fld id="{F47225D0-0A32-4B1D-9BE7-796FD7B6C91E}" type="datetimeFigureOut">
              <a:rPr lang="en-US" smtClean="0"/>
              <a:t>12/13/2022</a:t>
            </a:fld>
            <a:endParaRPr lang="en-US"/>
          </a:p>
        </p:txBody>
      </p:sp>
      <p:sp>
        <p:nvSpPr>
          <p:cNvPr id="5" name="Footer Placeholder 4">
            <a:extLst>
              <a:ext uri="{FF2B5EF4-FFF2-40B4-BE49-F238E27FC236}">
                <a16:creationId xmlns:a16="http://schemas.microsoft.com/office/drawing/2014/main" id="{1687E32B-7B05-4966-B369-781231C2138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2AB57F9-83F1-4720-8665-E6B843BD6EE4}"/>
              </a:ext>
            </a:extLst>
          </p:cNvPr>
          <p:cNvSpPr>
            <a:spLocks noGrp="1"/>
          </p:cNvSpPr>
          <p:nvPr>
            <p:ph type="sldNum" sz="quarter" idx="12"/>
          </p:nvPr>
        </p:nvSpPr>
        <p:spPr/>
        <p:txBody>
          <a:bodyPr/>
          <a:lstStyle/>
          <a:p>
            <a:fld id="{CDB46747-D45A-4A9E-9A4F-E3A7BD9396A9}" type="slidenum">
              <a:rPr lang="en-US" smtClean="0"/>
              <a:t>‹#›</a:t>
            </a:fld>
            <a:endParaRPr lang="en-US"/>
          </a:p>
        </p:txBody>
      </p:sp>
    </p:spTree>
    <p:extLst>
      <p:ext uri="{BB962C8B-B14F-4D97-AF65-F5344CB8AC3E}">
        <p14:creationId xmlns:p14="http://schemas.microsoft.com/office/powerpoint/2010/main" val="3470736494"/>
      </p:ext>
    </p:extLst>
  </p:cSld>
  <p:clrMapOvr>
    <a:masterClrMapping/>
  </p:clrMapOvr>
  <p:transition spd="slow">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C43C80-DC51-493D-96A0-7E55071D7FD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461E6DE-892F-4355-BFC9-16CFA8C900A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A0D5022-400B-4B45-830D-AB73F6617C18}"/>
              </a:ext>
            </a:extLst>
          </p:cNvPr>
          <p:cNvSpPr>
            <a:spLocks noGrp="1"/>
          </p:cNvSpPr>
          <p:nvPr>
            <p:ph type="dt" sz="half" idx="10"/>
          </p:nvPr>
        </p:nvSpPr>
        <p:spPr/>
        <p:txBody>
          <a:bodyPr/>
          <a:lstStyle/>
          <a:p>
            <a:fld id="{F47225D0-0A32-4B1D-9BE7-796FD7B6C91E}" type="datetimeFigureOut">
              <a:rPr lang="en-US" smtClean="0"/>
              <a:t>12/13/2022</a:t>
            </a:fld>
            <a:endParaRPr lang="en-US"/>
          </a:p>
        </p:txBody>
      </p:sp>
      <p:sp>
        <p:nvSpPr>
          <p:cNvPr id="5" name="Footer Placeholder 4">
            <a:extLst>
              <a:ext uri="{FF2B5EF4-FFF2-40B4-BE49-F238E27FC236}">
                <a16:creationId xmlns:a16="http://schemas.microsoft.com/office/drawing/2014/main" id="{D31A881D-859B-487D-9F00-0E350AC62AF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F218FA3-C96D-45A3-9DA9-D02882B01C45}"/>
              </a:ext>
            </a:extLst>
          </p:cNvPr>
          <p:cNvSpPr>
            <a:spLocks noGrp="1"/>
          </p:cNvSpPr>
          <p:nvPr>
            <p:ph type="sldNum" sz="quarter" idx="12"/>
          </p:nvPr>
        </p:nvSpPr>
        <p:spPr/>
        <p:txBody>
          <a:bodyPr/>
          <a:lstStyle/>
          <a:p>
            <a:fld id="{CDB46747-D45A-4A9E-9A4F-E3A7BD9396A9}" type="slidenum">
              <a:rPr lang="en-US" smtClean="0"/>
              <a:t>‹#›</a:t>
            </a:fld>
            <a:endParaRPr lang="en-US"/>
          </a:p>
        </p:txBody>
      </p:sp>
    </p:spTree>
    <p:extLst>
      <p:ext uri="{BB962C8B-B14F-4D97-AF65-F5344CB8AC3E}">
        <p14:creationId xmlns:p14="http://schemas.microsoft.com/office/powerpoint/2010/main" val="303019641"/>
      </p:ext>
    </p:extLst>
  </p:cSld>
  <p:clrMapOvr>
    <a:masterClrMapping/>
  </p:clrMapOvr>
  <p:transition spd="slow">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DAB6D8-562B-40D9-9277-962318D81FC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626CBBA-8A7A-480C-9FF6-C07D27D58D5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32E94C1-29EA-4D30-A393-36055BF82F9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4E077D8-7997-46E6-9187-05A114C7D967}"/>
              </a:ext>
            </a:extLst>
          </p:cNvPr>
          <p:cNvSpPr>
            <a:spLocks noGrp="1"/>
          </p:cNvSpPr>
          <p:nvPr>
            <p:ph type="dt" sz="half" idx="10"/>
          </p:nvPr>
        </p:nvSpPr>
        <p:spPr/>
        <p:txBody>
          <a:bodyPr/>
          <a:lstStyle/>
          <a:p>
            <a:fld id="{F47225D0-0A32-4B1D-9BE7-796FD7B6C91E}" type="datetimeFigureOut">
              <a:rPr lang="en-US" smtClean="0"/>
              <a:t>12/13/2022</a:t>
            </a:fld>
            <a:endParaRPr lang="en-US"/>
          </a:p>
        </p:txBody>
      </p:sp>
      <p:sp>
        <p:nvSpPr>
          <p:cNvPr id="6" name="Footer Placeholder 5">
            <a:extLst>
              <a:ext uri="{FF2B5EF4-FFF2-40B4-BE49-F238E27FC236}">
                <a16:creationId xmlns:a16="http://schemas.microsoft.com/office/drawing/2014/main" id="{DA2580BF-63C0-4DDE-8406-A2831CA12BF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24727EA-F174-494A-BAD8-32D0BF421027}"/>
              </a:ext>
            </a:extLst>
          </p:cNvPr>
          <p:cNvSpPr>
            <a:spLocks noGrp="1"/>
          </p:cNvSpPr>
          <p:nvPr>
            <p:ph type="sldNum" sz="quarter" idx="12"/>
          </p:nvPr>
        </p:nvSpPr>
        <p:spPr/>
        <p:txBody>
          <a:bodyPr/>
          <a:lstStyle/>
          <a:p>
            <a:fld id="{CDB46747-D45A-4A9E-9A4F-E3A7BD9396A9}" type="slidenum">
              <a:rPr lang="en-US" smtClean="0"/>
              <a:t>‹#›</a:t>
            </a:fld>
            <a:endParaRPr lang="en-US"/>
          </a:p>
        </p:txBody>
      </p:sp>
    </p:spTree>
    <p:extLst>
      <p:ext uri="{BB962C8B-B14F-4D97-AF65-F5344CB8AC3E}">
        <p14:creationId xmlns:p14="http://schemas.microsoft.com/office/powerpoint/2010/main" val="166363327"/>
      </p:ext>
    </p:extLst>
  </p:cSld>
  <p:clrMapOvr>
    <a:masterClrMapping/>
  </p:clrMapOvr>
  <p:transition spd="slow">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B4D916-93A9-4267-B326-FF5951E3EDB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0C82522-2B74-48B6-9500-07892680B40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A2F373B-1D69-4747-9D10-A7F51782A2A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8BAA54E-3B8C-4925-A264-53A5A4FD8B3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2BC9A5D-0030-4C22-AAD7-9A64B0997BE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80D222A-EEAA-4A49-BFCD-21FEC52449FC}"/>
              </a:ext>
            </a:extLst>
          </p:cNvPr>
          <p:cNvSpPr>
            <a:spLocks noGrp="1"/>
          </p:cNvSpPr>
          <p:nvPr>
            <p:ph type="dt" sz="half" idx="10"/>
          </p:nvPr>
        </p:nvSpPr>
        <p:spPr/>
        <p:txBody>
          <a:bodyPr/>
          <a:lstStyle/>
          <a:p>
            <a:fld id="{F47225D0-0A32-4B1D-9BE7-796FD7B6C91E}" type="datetimeFigureOut">
              <a:rPr lang="en-US" smtClean="0"/>
              <a:t>12/13/2022</a:t>
            </a:fld>
            <a:endParaRPr lang="en-US"/>
          </a:p>
        </p:txBody>
      </p:sp>
      <p:sp>
        <p:nvSpPr>
          <p:cNvPr id="8" name="Footer Placeholder 7">
            <a:extLst>
              <a:ext uri="{FF2B5EF4-FFF2-40B4-BE49-F238E27FC236}">
                <a16:creationId xmlns:a16="http://schemas.microsoft.com/office/drawing/2014/main" id="{3572C207-0B39-4A65-A6D2-6EB42A10397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4021DB4-7D52-4139-98D6-7FC3635C1C7B}"/>
              </a:ext>
            </a:extLst>
          </p:cNvPr>
          <p:cNvSpPr>
            <a:spLocks noGrp="1"/>
          </p:cNvSpPr>
          <p:nvPr>
            <p:ph type="sldNum" sz="quarter" idx="12"/>
          </p:nvPr>
        </p:nvSpPr>
        <p:spPr/>
        <p:txBody>
          <a:bodyPr/>
          <a:lstStyle/>
          <a:p>
            <a:fld id="{CDB46747-D45A-4A9E-9A4F-E3A7BD9396A9}" type="slidenum">
              <a:rPr lang="en-US" smtClean="0"/>
              <a:t>‹#›</a:t>
            </a:fld>
            <a:endParaRPr lang="en-US"/>
          </a:p>
        </p:txBody>
      </p:sp>
    </p:spTree>
    <p:extLst>
      <p:ext uri="{BB962C8B-B14F-4D97-AF65-F5344CB8AC3E}">
        <p14:creationId xmlns:p14="http://schemas.microsoft.com/office/powerpoint/2010/main" val="1008803671"/>
      </p:ext>
    </p:extLst>
  </p:cSld>
  <p:clrMapOvr>
    <a:masterClrMapping/>
  </p:clrMapOvr>
  <p:transition spd="slow">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8C923E-57B7-4927-96D5-73735C1C0A9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33090FB-6154-4EF8-967B-C4CF30E41582}"/>
              </a:ext>
            </a:extLst>
          </p:cNvPr>
          <p:cNvSpPr>
            <a:spLocks noGrp="1"/>
          </p:cNvSpPr>
          <p:nvPr>
            <p:ph type="dt" sz="half" idx="10"/>
          </p:nvPr>
        </p:nvSpPr>
        <p:spPr/>
        <p:txBody>
          <a:bodyPr/>
          <a:lstStyle/>
          <a:p>
            <a:fld id="{F47225D0-0A32-4B1D-9BE7-796FD7B6C91E}" type="datetimeFigureOut">
              <a:rPr lang="en-US" smtClean="0"/>
              <a:t>12/13/2022</a:t>
            </a:fld>
            <a:endParaRPr lang="en-US"/>
          </a:p>
        </p:txBody>
      </p:sp>
      <p:sp>
        <p:nvSpPr>
          <p:cNvPr id="4" name="Footer Placeholder 3">
            <a:extLst>
              <a:ext uri="{FF2B5EF4-FFF2-40B4-BE49-F238E27FC236}">
                <a16:creationId xmlns:a16="http://schemas.microsoft.com/office/drawing/2014/main" id="{4C3EDA67-6A89-4262-AFA7-D3BB5306797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AE14420-214F-47A7-9F7D-448236C72A35}"/>
              </a:ext>
            </a:extLst>
          </p:cNvPr>
          <p:cNvSpPr>
            <a:spLocks noGrp="1"/>
          </p:cNvSpPr>
          <p:nvPr>
            <p:ph type="sldNum" sz="quarter" idx="12"/>
          </p:nvPr>
        </p:nvSpPr>
        <p:spPr/>
        <p:txBody>
          <a:bodyPr/>
          <a:lstStyle/>
          <a:p>
            <a:fld id="{CDB46747-D45A-4A9E-9A4F-E3A7BD9396A9}" type="slidenum">
              <a:rPr lang="en-US" smtClean="0"/>
              <a:t>‹#›</a:t>
            </a:fld>
            <a:endParaRPr lang="en-US"/>
          </a:p>
        </p:txBody>
      </p:sp>
    </p:spTree>
    <p:extLst>
      <p:ext uri="{BB962C8B-B14F-4D97-AF65-F5344CB8AC3E}">
        <p14:creationId xmlns:p14="http://schemas.microsoft.com/office/powerpoint/2010/main" val="3589337313"/>
      </p:ext>
    </p:extLst>
  </p:cSld>
  <p:clrMapOvr>
    <a:masterClrMapping/>
  </p:clrMapOvr>
  <p:transition spd="slow">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51107EF9-6F8A-4301-92C9-43718CDF673C}"/>
              </a:ext>
            </a:extLst>
          </p:cNvPr>
          <p:cNvSpPr>
            <a:spLocks noGrp="1"/>
          </p:cNvSpPr>
          <p:nvPr>
            <p:ph type="body" sz="quarter" idx="10" hasCustomPrompt="1"/>
          </p:nvPr>
        </p:nvSpPr>
        <p:spPr>
          <a:xfrm>
            <a:off x="642938" y="514350"/>
            <a:ext cx="10858500" cy="866775"/>
          </a:xfrm>
        </p:spPr>
        <p:txBody>
          <a:bodyPr>
            <a:normAutofit/>
          </a:bodyPr>
          <a:lstStyle>
            <a:lvl1pPr marL="0" indent="0">
              <a:buNone/>
              <a:defRPr sz="3600" b="1">
                <a:solidFill>
                  <a:srgbClr val="4C7269"/>
                </a:solidFill>
                <a:latin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ADD TITTLE HERE</a:t>
            </a:r>
          </a:p>
        </p:txBody>
      </p:sp>
      <p:sp>
        <p:nvSpPr>
          <p:cNvPr id="9" name="Rectangle 8">
            <a:extLst>
              <a:ext uri="{FF2B5EF4-FFF2-40B4-BE49-F238E27FC236}">
                <a16:creationId xmlns:a16="http://schemas.microsoft.com/office/drawing/2014/main" id="{1AAE0868-4390-41F3-A32A-04E7E539EF56}"/>
              </a:ext>
            </a:extLst>
          </p:cNvPr>
          <p:cNvSpPr/>
          <p:nvPr userDrawn="1"/>
        </p:nvSpPr>
        <p:spPr>
          <a:xfrm>
            <a:off x="0" y="5990895"/>
            <a:ext cx="12192000" cy="867106"/>
          </a:xfrm>
          <a:prstGeom prst="rect">
            <a:avLst/>
          </a:prstGeom>
          <a:solidFill>
            <a:srgbClr val="4C72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45F380C8-C05A-435F-BE8D-0677334717F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86991" y="6244934"/>
            <a:ext cx="1442186" cy="387603"/>
          </a:xfrm>
          <a:prstGeom prst="rect">
            <a:avLst/>
          </a:prstGeom>
        </p:spPr>
      </p:pic>
      <p:pic>
        <p:nvPicPr>
          <p:cNvPr id="12" name="Picture 11">
            <a:extLst>
              <a:ext uri="{FF2B5EF4-FFF2-40B4-BE49-F238E27FC236}">
                <a16:creationId xmlns:a16="http://schemas.microsoft.com/office/drawing/2014/main" id="{CE5E93DA-B8AB-40F7-A7FD-46793EF173B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824484" y="5890479"/>
            <a:ext cx="2265068" cy="1100992"/>
          </a:xfrm>
          <a:prstGeom prst="rect">
            <a:avLst/>
          </a:prstGeom>
        </p:spPr>
      </p:pic>
      <p:sp>
        <p:nvSpPr>
          <p:cNvPr id="13" name="TextBox 12">
            <a:extLst>
              <a:ext uri="{FF2B5EF4-FFF2-40B4-BE49-F238E27FC236}">
                <a16:creationId xmlns:a16="http://schemas.microsoft.com/office/drawing/2014/main" id="{3D4EBDBF-63F1-42DC-95CC-3CB61FB779CF}"/>
              </a:ext>
            </a:extLst>
          </p:cNvPr>
          <p:cNvSpPr txBox="1"/>
          <p:nvPr userDrawn="1"/>
        </p:nvSpPr>
        <p:spPr>
          <a:xfrm>
            <a:off x="4290468" y="6269458"/>
            <a:ext cx="3563440" cy="338554"/>
          </a:xfrm>
          <a:prstGeom prst="rect">
            <a:avLst/>
          </a:prstGeom>
          <a:noFill/>
        </p:spPr>
        <p:txBody>
          <a:bodyPr wrap="square">
            <a:spAutoFit/>
          </a:bodyPr>
          <a:lstStyle/>
          <a:p>
            <a:pPr algn="ctr"/>
            <a:r>
              <a:rPr lang="en-US" sz="1600" b="1" i="0" dirty="0">
                <a:solidFill>
                  <a:schemeClr val="bg1"/>
                </a:solidFill>
                <a:effectLst/>
                <a:latin typeface="Century Gothic" panose="020B0502020202020204" pitchFamily="34" charset="0"/>
              </a:rPr>
              <a:t>THE SCIENCE YOUR SKIN NEEDS</a:t>
            </a:r>
            <a:endParaRPr lang="en-US" sz="1600" b="1" dirty="0">
              <a:solidFill>
                <a:schemeClr val="bg1"/>
              </a:solidFill>
              <a:latin typeface="Century Gothic" panose="020B0502020202020204" pitchFamily="34" charset="0"/>
            </a:endParaRPr>
          </a:p>
        </p:txBody>
      </p:sp>
    </p:spTree>
    <p:extLst>
      <p:ext uri="{BB962C8B-B14F-4D97-AF65-F5344CB8AC3E}">
        <p14:creationId xmlns:p14="http://schemas.microsoft.com/office/powerpoint/2010/main" val="617627613"/>
      </p:ext>
    </p:extLst>
  </p:cSld>
  <p:clrMapOvr>
    <a:masterClrMapping/>
  </p:clrMapOvr>
  <p:transition spd="slow">
    <p:push dir="u"/>
  </p:transition>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BB328C-821E-46D6-94C1-309AAE3423D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28063AB-21AB-4C34-8451-C4139459BC2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C3A824F-25B9-425A-A1D4-971419E757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0920B17-FE39-41E3-AC3F-E2791AF9726A}"/>
              </a:ext>
            </a:extLst>
          </p:cNvPr>
          <p:cNvSpPr>
            <a:spLocks noGrp="1"/>
          </p:cNvSpPr>
          <p:nvPr>
            <p:ph type="dt" sz="half" idx="10"/>
          </p:nvPr>
        </p:nvSpPr>
        <p:spPr/>
        <p:txBody>
          <a:bodyPr/>
          <a:lstStyle/>
          <a:p>
            <a:fld id="{F47225D0-0A32-4B1D-9BE7-796FD7B6C91E}" type="datetimeFigureOut">
              <a:rPr lang="en-US" smtClean="0"/>
              <a:t>12/13/2022</a:t>
            </a:fld>
            <a:endParaRPr lang="en-US"/>
          </a:p>
        </p:txBody>
      </p:sp>
      <p:sp>
        <p:nvSpPr>
          <p:cNvPr id="6" name="Footer Placeholder 5">
            <a:extLst>
              <a:ext uri="{FF2B5EF4-FFF2-40B4-BE49-F238E27FC236}">
                <a16:creationId xmlns:a16="http://schemas.microsoft.com/office/drawing/2014/main" id="{75A3F1E2-F185-461C-800A-5A67F7C07BE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6FBD754-62AC-4BB9-9920-2AD88949E3D1}"/>
              </a:ext>
            </a:extLst>
          </p:cNvPr>
          <p:cNvSpPr>
            <a:spLocks noGrp="1"/>
          </p:cNvSpPr>
          <p:nvPr>
            <p:ph type="sldNum" sz="quarter" idx="12"/>
          </p:nvPr>
        </p:nvSpPr>
        <p:spPr/>
        <p:txBody>
          <a:bodyPr/>
          <a:lstStyle/>
          <a:p>
            <a:fld id="{CDB46747-D45A-4A9E-9A4F-E3A7BD9396A9}" type="slidenum">
              <a:rPr lang="en-US" smtClean="0"/>
              <a:t>‹#›</a:t>
            </a:fld>
            <a:endParaRPr lang="en-US"/>
          </a:p>
        </p:txBody>
      </p:sp>
    </p:spTree>
    <p:extLst>
      <p:ext uri="{BB962C8B-B14F-4D97-AF65-F5344CB8AC3E}">
        <p14:creationId xmlns:p14="http://schemas.microsoft.com/office/powerpoint/2010/main" val="1724483480"/>
      </p:ext>
    </p:extLst>
  </p:cSld>
  <p:clrMapOvr>
    <a:masterClrMapping/>
  </p:clrMapOvr>
  <p:transition spd="slow">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416520-CDD2-47DC-9935-8FBD98FB5C0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6341EC5-F798-47EC-AD57-258CC9D6C83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ECD3842-1071-4397-AC95-7CE761F896A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033F960-0072-4694-A561-A3F05E4ED8EA}"/>
              </a:ext>
            </a:extLst>
          </p:cNvPr>
          <p:cNvSpPr>
            <a:spLocks noGrp="1"/>
          </p:cNvSpPr>
          <p:nvPr>
            <p:ph type="dt" sz="half" idx="10"/>
          </p:nvPr>
        </p:nvSpPr>
        <p:spPr/>
        <p:txBody>
          <a:bodyPr/>
          <a:lstStyle/>
          <a:p>
            <a:fld id="{F47225D0-0A32-4B1D-9BE7-796FD7B6C91E}" type="datetimeFigureOut">
              <a:rPr lang="en-US" smtClean="0"/>
              <a:t>12/13/2022</a:t>
            </a:fld>
            <a:endParaRPr lang="en-US"/>
          </a:p>
        </p:txBody>
      </p:sp>
      <p:sp>
        <p:nvSpPr>
          <p:cNvPr id="6" name="Footer Placeholder 5">
            <a:extLst>
              <a:ext uri="{FF2B5EF4-FFF2-40B4-BE49-F238E27FC236}">
                <a16:creationId xmlns:a16="http://schemas.microsoft.com/office/drawing/2014/main" id="{F2E9A987-8603-440F-804E-6DE7F73C5CB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40D0D95-7465-49C5-89DF-80D04E736D39}"/>
              </a:ext>
            </a:extLst>
          </p:cNvPr>
          <p:cNvSpPr>
            <a:spLocks noGrp="1"/>
          </p:cNvSpPr>
          <p:nvPr>
            <p:ph type="sldNum" sz="quarter" idx="12"/>
          </p:nvPr>
        </p:nvSpPr>
        <p:spPr/>
        <p:txBody>
          <a:bodyPr/>
          <a:lstStyle/>
          <a:p>
            <a:fld id="{CDB46747-D45A-4A9E-9A4F-E3A7BD9396A9}" type="slidenum">
              <a:rPr lang="en-US" smtClean="0"/>
              <a:t>‹#›</a:t>
            </a:fld>
            <a:endParaRPr lang="en-US"/>
          </a:p>
        </p:txBody>
      </p:sp>
    </p:spTree>
    <p:extLst>
      <p:ext uri="{BB962C8B-B14F-4D97-AF65-F5344CB8AC3E}">
        <p14:creationId xmlns:p14="http://schemas.microsoft.com/office/powerpoint/2010/main" val="969306008"/>
      </p:ext>
    </p:extLst>
  </p:cSld>
  <p:clrMapOvr>
    <a:masterClrMapping/>
  </p:clrMapOvr>
  <p:transition spd="slow">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DBEAB1-1001-4BDC-B53E-003E185D9D0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1989BD1-F115-4155-8A73-70070C75EB5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D47A9F0-D274-4F79-8638-EFCA44C5BC1D}"/>
              </a:ext>
            </a:extLst>
          </p:cNvPr>
          <p:cNvSpPr>
            <a:spLocks noGrp="1"/>
          </p:cNvSpPr>
          <p:nvPr>
            <p:ph type="dt" sz="half" idx="10"/>
          </p:nvPr>
        </p:nvSpPr>
        <p:spPr/>
        <p:txBody>
          <a:bodyPr/>
          <a:lstStyle/>
          <a:p>
            <a:fld id="{F47225D0-0A32-4B1D-9BE7-796FD7B6C91E}" type="datetimeFigureOut">
              <a:rPr lang="en-US" smtClean="0"/>
              <a:t>12/13/2022</a:t>
            </a:fld>
            <a:endParaRPr lang="en-US"/>
          </a:p>
        </p:txBody>
      </p:sp>
      <p:sp>
        <p:nvSpPr>
          <p:cNvPr id="5" name="Footer Placeholder 4">
            <a:extLst>
              <a:ext uri="{FF2B5EF4-FFF2-40B4-BE49-F238E27FC236}">
                <a16:creationId xmlns:a16="http://schemas.microsoft.com/office/drawing/2014/main" id="{33EE2B49-619F-4B13-A1F6-EDD8503F6C3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A6E657A-1646-4A2C-86C0-4315E3917755}"/>
              </a:ext>
            </a:extLst>
          </p:cNvPr>
          <p:cNvSpPr>
            <a:spLocks noGrp="1"/>
          </p:cNvSpPr>
          <p:nvPr>
            <p:ph type="sldNum" sz="quarter" idx="12"/>
          </p:nvPr>
        </p:nvSpPr>
        <p:spPr/>
        <p:txBody>
          <a:bodyPr/>
          <a:lstStyle/>
          <a:p>
            <a:fld id="{CDB46747-D45A-4A9E-9A4F-E3A7BD9396A9}" type="slidenum">
              <a:rPr lang="en-US" smtClean="0"/>
              <a:t>‹#›</a:t>
            </a:fld>
            <a:endParaRPr lang="en-US"/>
          </a:p>
        </p:txBody>
      </p:sp>
    </p:spTree>
    <p:extLst>
      <p:ext uri="{BB962C8B-B14F-4D97-AF65-F5344CB8AC3E}">
        <p14:creationId xmlns:p14="http://schemas.microsoft.com/office/powerpoint/2010/main" val="2615403852"/>
      </p:ext>
    </p:extLst>
  </p:cSld>
  <p:clrMapOvr>
    <a:masterClrMapping/>
  </p:clrMapOvr>
  <p:transition spd="slow">
    <p:push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83504DE-C0ED-4F01-857A-AEFEF5ECA43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A1E8A62-1A72-4114-AF6B-72A27043A90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EA6EC06-B56D-4419-944C-D76FD04A9C2E}"/>
              </a:ext>
            </a:extLst>
          </p:cNvPr>
          <p:cNvSpPr>
            <a:spLocks noGrp="1"/>
          </p:cNvSpPr>
          <p:nvPr>
            <p:ph type="dt" sz="half" idx="10"/>
          </p:nvPr>
        </p:nvSpPr>
        <p:spPr/>
        <p:txBody>
          <a:bodyPr/>
          <a:lstStyle/>
          <a:p>
            <a:fld id="{F47225D0-0A32-4B1D-9BE7-796FD7B6C91E}" type="datetimeFigureOut">
              <a:rPr lang="en-US" smtClean="0"/>
              <a:t>12/13/2022</a:t>
            </a:fld>
            <a:endParaRPr lang="en-US"/>
          </a:p>
        </p:txBody>
      </p:sp>
      <p:sp>
        <p:nvSpPr>
          <p:cNvPr id="5" name="Footer Placeholder 4">
            <a:extLst>
              <a:ext uri="{FF2B5EF4-FFF2-40B4-BE49-F238E27FC236}">
                <a16:creationId xmlns:a16="http://schemas.microsoft.com/office/drawing/2014/main" id="{F93D5CFA-8C18-4FA8-8617-84D58AC175E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28DA088-C592-40AC-9ADC-515AEECF0905}"/>
              </a:ext>
            </a:extLst>
          </p:cNvPr>
          <p:cNvSpPr>
            <a:spLocks noGrp="1"/>
          </p:cNvSpPr>
          <p:nvPr>
            <p:ph type="sldNum" sz="quarter" idx="12"/>
          </p:nvPr>
        </p:nvSpPr>
        <p:spPr/>
        <p:txBody>
          <a:bodyPr/>
          <a:lstStyle/>
          <a:p>
            <a:fld id="{CDB46747-D45A-4A9E-9A4F-E3A7BD9396A9}" type="slidenum">
              <a:rPr lang="en-US" smtClean="0"/>
              <a:t>‹#›</a:t>
            </a:fld>
            <a:endParaRPr lang="en-US"/>
          </a:p>
        </p:txBody>
      </p:sp>
    </p:spTree>
    <p:extLst>
      <p:ext uri="{BB962C8B-B14F-4D97-AF65-F5344CB8AC3E}">
        <p14:creationId xmlns:p14="http://schemas.microsoft.com/office/powerpoint/2010/main" val="2583271549"/>
      </p:ext>
    </p:extLst>
  </p:cSld>
  <p:clrMapOvr>
    <a:masterClrMapping/>
  </p:clrMapOvr>
  <p:transition spd="slow">
    <p:push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8CEF9B1-E1F5-4CB3-B825-1CC7E07C935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0053A49-5486-478D-B066-28B7E642149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D8A1766-CD0D-44C9-9BDC-98837E24AA6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47225D0-0A32-4B1D-9BE7-796FD7B6C91E}" type="datetimeFigureOut">
              <a:rPr lang="en-US" smtClean="0"/>
              <a:t>12/13/2022</a:t>
            </a:fld>
            <a:endParaRPr lang="en-US"/>
          </a:p>
        </p:txBody>
      </p:sp>
      <p:sp>
        <p:nvSpPr>
          <p:cNvPr id="5" name="Footer Placeholder 4">
            <a:extLst>
              <a:ext uri="{FF2B5EF4-FFF2-40B4-BE49-F238E27FC236}">
                <a16:creationId xmlns:a16="http://schemas.microsoft.com/office/drawing/2014/main" id="{16007EDB-B4DF-45D2-B079-FB11F12B27B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2851352-A050-4D12-8152-275B102D154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B46747-D45A-4A9E-9A4F-E3A7BD9396A9}" type="slidenum">
              <a:rPr lang="en-US" smtClean="0"/>
              <a:t>‹#›</a:t>
            </a:fld>
            <a:endParaRPr lang="en-US"/>
          </a:p>
        </p:txBody>
      </p:sp>
    </p:spTree>
    <p:extLst>
      <p:ext uri="{BB962C8B-B14F-4D97-AF65-F5344CB8AC3E}">
        <p14:creationId xmlns:p14="http://schemas.microsoft.com/office/powerpoint/2010/main" val="380506918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p:push dir="u"/>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6.xml"/><Relationship Id="rId6" Type="http://schemas.openxmlformats.org/officeDocument/2006/relationships/image" Target="../media/image2.png"/><Relationship Id="rId5" Type="http://schemas.microsoft.com/office/2007/relationships/hdphoto" Target="../media/hdphoto1.wdp"/><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7.xml"/><Relationship Id="rId4" Type="http://schemas.openxmlformats.org/officeDocument/2006/relationships/image" Target="../media/image9.jpg"/></Relationships>
</file>

<file path=ppt/slides/_rels/slide4.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g"/><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jpg"/><Relationship Id="rId1" Type="http://schemas.openxmlformats.org/officeDocument/2006/relationships/slideLayout" Target="../slideLayouts/slideLayout7.xml"/><Relationship Id="rId5" Type="http://schemas.openxmlformats.org/officeDocument/2006/relationships/image" Target="../media/image19.png"/><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8.png"/><Relationship Id="rId1" Type="http://schemas.openxmlformats.org/officeDocument/2006/relationships/slideLayout" Target="../slideLayouts/slideLayout7.xml"/><Relationship Id="rId5" Type="http://schemas.openxmlformats.org/officeDocument/2006/relationships/image" Target="../media/image22.jpg"/><Relationship Id="rId4" Type="http://schemas.openxmlformats.org/officeDocument/2006/relationships/image" Target="../media/image21.jpg"/></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9.jpg"/><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7.xml"/><Relationship Id="rId5" Type="http://schemas.openxmlformats.org/officeDocument/2006/relationships/image" Target="../media/image18.png"/><Relationship Id="rId4" Type="http://schemas.microsoft.com/office/2007/relationships/hdphoto" Target="../media/hdphoto2.wdp"/></Relationships>
</file>

<file path=ppt/slides/_rels/slide13.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image" Target="../media/image27.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image" Target="../media/image29.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image" Target="../media/image32.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image" Target="../media/image36.JP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8" Type="http://schemas.openxmlformats.org/officeDocument/2006/relationships/image" Target="../media/image45.png"/><Relationship Id="rId13" Type="http://schemas.openxmlformats.org/officeDocument/2006/relationships/image" Target="../media/image50.png"/><Relationship Id="rId3" Type="http://schemas.openxmlformats.org/officeDocument/2006/relationships/image" Target="../media/image40.png"/><Relationship Id="rId7" Type="http://schemas.openxmlformats.org/officeDocument/2006/relationships/image" Target="../media/image44.png"/><Relationship Id="rId12" Type="http://schemas.openxmlformats.org/officeDocument/2006/relationships/image" Target="../media/image49.jpg"/><Relationship Id="rId2" Type="http://schemas.openxmlformats.org/officeDocument/2006/relationships/image" Target="../media/image39.png"/><Relationship Id="rId1" Type="http://schemas.openxmlformats.org/officeDocument/2006/relationships/slideLayout" Target="../slideLayouts/slideLayout7.xml"/><Relationship Id="rId6" Type="http://schemas.openxmlformats.org/officeDocument/2006/relationships/image" Target="../media/image43.png"/><Relationship Id="rId11" Type="http://schemas.openxmlformats.org/officeDocument/2006/relationships/image" Target="../media/image48.jpg"/><Relationship Id="rId5" Type="http://schemas.openxmlformats.org/officeDocument/2006/relationships/image" Target="../media/image42.png"/><Relationship Id="rId10" Type="http://schemas.openxmlformats.org/officeDocument/2006/relationships/image" Target="../media/image47.png"/><Relationship Id="rId4" Type="http://schemas.openxmlformats.org/officeDocument/2006/relationships/image" Target="../media/image41.jpg"/><Relationship Id="rId9" Type="http://schemas.openxmlformats.org/officeDocument/2006/relationships/image" Target="../media/image46.png"/></Relationships>
</file>

<file path=ppt/slides/_rels/slide23.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image" Target="../media/image51.jpg"/><Relationship Id="rId1" Type="http://schemas.openxmlformats.org/officeDocument/2006/relationships/slideLayout" Target="../slideLayouts/slideLayout7.xml"/><Relationship Id="rId6" Type="http://schemas.openxmlformats.org/officeDocument/2006/relationships/image" Target="../media/image55.jpg"/><Relationship Id="rId5" Type="http://schemas.openxmlformats.org/officeDocument/2006/relationships/image" Target="../media/image54.png"/><Relationship Id="rId4" Type="http://schemas.openxmlformats.org/officeDocument/2006/relationships/image" Target="../media/image53.pn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77A59A"/>
            </a:gs>
            <a:gs pos="90000">
              <a:srgbClr val="4C7269"/>
            </a:gs>
          </a:gsLst>
          <a:lin ang="0" scaled="1"/>
          <a:tileRect/>
        </a:gra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A3415DC-14AF-4011-82BE-453E95CD09BA}"/>
              </a:ext>
            </a:extLst>
          </p:cNvPr>
          <p:cNvSpPr/>
          <p:nvPr/>
        </p:nvSpPr>
        <p:spPr>
          <a:xfrm>
            <a:off x="0" y="5990895"/>
            <a:ext cx="12192000" cy="8671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7639F72A-E014-4306-A024-597244E913E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6990" y="6244934"/>
            <a:ext cx="1442187" cy="387603"/>
          </a:xfrm>
          <a:prstGeom prst="rect">
            <a:avLst/>
          </a:prstGeom>
        </p:spPr>
      </p:pic>
      <p:pic>
        <p:nvPicPr>
          <p:cNvPr id="11" name="Picture 10">
            <a:extLst>
              <a:ext uri="{FF2B5EF4-FFF2-40B4-BE49-F238E27FC236}">
                <a16:creationId xmlns:a16="http://schemas.microsoft.com/office/drawing/2014/main" id="{59667C2B-7CBE-4C07-9279-440A456BCA9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24483" y="5888239"/>
            <a:ext cx="2263337" cy="1100992"/>
          </a:xfrm>
          <a:prstGeom prst="rect">
            <a:avLst/>
          </a:prstGeom>
        </p:spPr>
      </p:pic>
      <p:pic>
        <p:nvPicPr>
          <p:cNvPr id="3" name="Picture 2">
            <a:extLst>
              <a:ext uri="{FF2B5EF4-FFF2-40B4-BE49-F238E27FC236}">
                <a16:creationId xmlns:a16="http://schemas.microsoft.com/office/drawing/2014/main" id="{CCBA5438-2E18-4570-AA6F-E89099975C69}"/>
              </a:ext>
            </a:extLst>
          </p:cNvPr>
          <p:cNvPicPr>
            <a:picLocks noChangeAspect="1"/>
          </p:cNvPicPr>
          <p:nvPr/>
        </p:nvPicPr>
        <p:blipFill rotWithShape="1">
          <a:blip r:embed="rId4">
            <a:alphaModFix amt="90000"/>
            <a:extLst>
              <a:ext uri="{BEBA8EAE-BF5A-486C-A8C5-ECC9F3942E4B}">
                <a14:imgProps xmlns:a14="http://schemas.microsoft.com/office/drawing/2010/main">
                  <a14:imgLayer r:embed="rId5">
                    <a14:imgEffect>
                      <a14:backgroundRemoval t="1798" b="99663" l="636" r="93538">
                        <a14:foregroundMark x1="57415" y1="17978" x2="60699" y2="25843"/>
                        <a14:foregroundMark x1="60699" y1="25843" x2="61547" y2="48315"/>
                        <a14:foregroundMark x1="61547" y1="48315" x2="63347" y2="52472"/>
                        <a14:foregroundMark x1="62500" y1="45506" x2="72564" y2="71348"/>
                        <a14:foregroundMark x1="61758" y1="43820" x2="61441" y2="24382"/>
                        <a14:foregroundMark x1="61441" y1="24382" x2="57945" y2="17978"/>
                        <a14:foregroundMark x1="57945" y1="17978" x2="51377" y2="16404"/>
                        <a14:foregroundMark x1="51377" y1="16404" x2="51377" y2="16404"/>
                        <a14:foregroundMark x1="57945" y1="18876" x2="48517" y2="7079"/>
                        <a14:foregroundMark x1="48517" y1="7079" x2="40360" y2="3371"/>
                        <a14:foregroundMark x1="40360" y1="3371" x2="17267" y2="5618"/>
                        <a14:foregroundMark x1="17267" y1="5618" x2="10805" y2="9551"/>
                        <a14:foregroundMark x1="10805" y1="9551" x2="7521" y2="16067"/>
                        <a14:foregroundMark x1="7521" y1="16067" x2="5826" y2="25955"/>
                        <a14:foregroundMark x1="5826" y1="25955" x2="8686" y2="43933"/>
                        <a14:foregroundMark x1="8686" y1="43933" x2="18220" y2="53820"/>
                        <a14:foregroundMark x1="32415" y1="83483" x2="29449" y2="90449"/>
                        <a14:foregroundMark x1="29449" y1="90449" x2="33581" y2="97528"/>
                        <a14:foregroundMark x1="33581" y1="97528" x2="69068" y2="93034"/>
                        <a14:foregroundMark x1="69068" y1="93034" x2="77225" y2="93034"/>
                        <a14:foregroundMark x1="77225" y1="93034" x2="81038" y2="86292"/>
                        <a14:foregroundMark x1="81038" y1="86292" x2="75530" y2="79663"/>
                        <a14:foregroundMark x1="75530" y1="79663" x2="74258" y2="78876"/>
                        <a14:foregroundMark x1="23623" y1="36629" x2="34428" y2="39326"/>
                        <a14:foregroundMark x1="73729" y1="86180" x2="83475" y2="90449"/>
                        <a14:foregroundMark x1="83475" y1="90449" x2="87606" y2="95955"/>
                        <a14:foregroundMark x1="87606" y1="95955" x2="34216" y2="99663"/>
                        <a14:foregroundMark x1="34216" y1="99663" x2="25424" y2="97865"/>
                        <a14:foregroundMark x1="25424" y1="97865" x2="46081" y2="94607"/>
                        <a14:foregroundMark x1="46081" y1="94607" x2="75636" y2="95955"/>
                        <a14:foregroundMark x1="75636" y1="95955" x2="82945" y2="95843"/>
                        <a14:foregroundMark x1="82945" y1="95843" x2="86335" y2="89551"/>
                        <a14:foregroundMark x1="86335" y1="89551" x2="89513" y2="97865"/>
                        <a14:foregroundMark x1="89513" y1="97865" x2="93644" y2="99663"/>
                        <a14:foregroundMark x1="55826" y1="15618" x2="46610" y2="5618"/>
                        <a14:foregroundMark x1="46610" y1="5618" x2="40466" y2="1910"/>
                        <a14:foregroundMark x1="40466" y1="1910" x2="31568" y2="2022"/>
                        <a14:foregroundMark x1="31568" y1="2022" x2="18114" y2="6629"/>
                        <a14:foregroundMark x1="18114" y1="6629" x2="22881" y2="12022"/>
                        <a14:foregroundMark x1="22881" y1="12022" x2="33581" y2="13820"/>
                        <a14:foregroundMark x1="33581" y1="13820" x2="40042" y2="11236"/>
                        <a14:foregroundMark x1="40042" y1="11236" x2="33369" y2="4607"/>
                        <a14:foregroundMark x1="33369" y1="4607" x2="10275" y2="6180"/>
                        <a14:foregroundMark x1="10275" y1="6180" x2="4343" y2="9775"/>
                        <a14:foregroundMark x1="4343" y1="9775" x2="3919" y2="17528"/>
                        <a14:foregroundMark x1="3919" y1="17528" x2="6568" y2="34607"/>
                        <a14:foregroundMark x1="6568" y1="34607" x2="11547" y2="41236"/>
                        <a14:foregroundMark x1="11547" y1="41236" x2="19174" y2="44045"/>
                        <a14:foregroundMark x1="52331" y1="16517" x2="49470" y2="10225"/>
                        <a14:foregroundMark x1="49470" y1="10225" x2="40784" y2="5056"/>
                        <a14:foregroundMark x1="40784" y1="5056" x2="13665" y2="6292"/>
                        <a14:foregroundMark x1="13665" y1="6292" x2="9746" y2="12360"/>
                        <a14:foregroundMark x1="9746" y1="12360" x2="11229" y2="15955"/>
                        <a14:foregroundMark x1="4131" y1="16067" x2="2225" y2="27191"/>
                        <a14:foregroundMark x1="2225" y1="27191" x2="5085" y2="44719"/>
                        <a14:foregroundMark x1="5085" y1="44719" x2="12500" y2="57416"/>
                        <a14:foregroundMark x1="12500" y1="57416" x2="18432" y2="63034"/>
                        <a14:foregroundMark x1="18432" y1="63034" x2="22669" y2="65056"/>
                        <a14:foregroundMark x1="60169" y1="21011" x2="57627" y2="12360"/>
                        <a14:foregroundMark x1="57627" y1="12360" x2="50742" y2="7865"/>
                        <a14:foregroundMark x1="50742" y1="7865" x2="26483" y2="2921"/>
                        <a14:foregroundMark x1="26483" y1="2921" x2="3284" y2="8427"/>
                        <a14:foregroundMark x1="3284" y1="8427" x2="1377" y2="22472"/>
                        <a14:foregroundMark x1="1377" y1="22472" x2="3284" y2="29551"/>
                        <a14:foregroundMark x1="3284" y1="29551" x2="8792" y2="37416"/>
                        <a14:foregroundMark x1="1907" y1="24157" x2="3496" y2="5955"/>
                        <a14:foregroundMark x1="3496" y1="5955" x2="10911" y2="2135"/>
                        <a14:foregroundMark x1="10911" y1="2135" x2="19703" y2="1910"/>
                        <a14:foregroundMark x1="19703" y1="1910" x2="50000" y2="2022"/>
                        <a14:foregroundMark x1="50000" y1="2022" x2="55191" y2="6629"/>
                        <a14:foregroundMark x1="55191" y1="6629" x2="55508" y2="7416"/>
                        <a14:foregroundMark x1="1907" y1="10337" x2="742" y2="23371"/>
                      </a14:backgroundRemoval>
                    </a14:imgEffect>
                  </a14:imgLayer>
                </a14:imgProps>
              </a:ext>
              <a:ext uri="{28A0092B-C50C-407E-A947-70E740481C1C}">
                <a14:useLocalDpi xmlns:a14="http://schemas.microsoft.com/office/drawing/2010/main"/>
              </a:ext>
            </a:extLst>
          </a:blip>
          <a:srcRect/>
          <a:stretch/>
        </p:blipFill>
        <p:spPr>
          <a:xfrm>
            <a:off x="1" y="0"/>
            <a:ext cx="6353846" cy="5990895"/>
          </a:xfrm>
          <a:prstGeom prst="rect">
            <a:avLst/>
          </a:prstGeom>
        </p:spPr>
      </p:pic>
      <p:sp>
        <p:nvSpPr>
          <p:cNvPr id="7" name="TextBox 6">
            <a:extLst>
              <a:ext uri="{FF2B5EF4-FFF2-40B4-BE49-F238E27FC236}">
                <a16:creationId xmlns:a16="http://schemas.microsoft.com/office/drawing/2014/main" id="{9AF7478B-3428-4B77-ABA2-4583BDF5C6BD}"/>
              </a:ext>
            </a:extLst>
          </p:cNvPr>
          <p:cNvSpPr txBox="1"/>
          <p:nvPr/>
        </p:nvSpPr>
        <p:spPr>
          <a:xfrm>
            <a:off x="4347245" y="6283746"/>
            <a:ext cx="3563440" cy="338554"/>
          </a:xfrm>
          <a:prstGeom prst="rect">
            <a:avLst/>
          </a:prstGeom>
          <a:noFill/>
        </p:spPr>
        <p:txBody>
          <a:bodyPr wrap="square">
            <a:spAutoFit/>
          </a:bodyPr>
          <a:lstStyle/>
          <a:p>
            <a:pPr algn="ctr"/>
            <a:r>
              <a:rPr lang="en-US" sz="1600" b="1" i="0" dirty="0">
                <a:effectLst/>
                <a:latin typeface="Century Gothic" panose="020B0502020202020204" pitchFamily="34" charset="0"/>
              </a:rPr>
              <a:t>THE SCIENCE YOUR SKIN NEEDS</a:t>
            </a:r>
            <a:endParaRPr lang="en-US" sz="1600" b="1" dirty="0">
              <a:latin typeface="Century Gothic" panose="020B0502020202020204" pitchFamily="34" charset="0"/>
            </a:endParaRPr>
          </a:p>
        </p:txBody>
      </p:sp>
      <p:pic>
        <p:nvPicPr>
          <p:cNvPr id="9" name="Picture 8">
            <a:extLst>
              <a:ext uri="{FF2B5EF4-FFF2-40B4-BE49-F238E27FC236}">
                <a16:creationId xmlns:a16="http://schemas.microsoft.com/office/drawing/2014/main" id="{16D3A733-B031-416C-BA41-64AC2681F5D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182166" y="755391"/>
            <a:ext cx="8208281" cy="3989840"/>
          </a:xfrm>
          <a:prstGeom prst="rect">
            <a:avLst/>
          </a:prstGeom>
        </p:spPr>
      </p:pic>
    </p:spTree>
    <p:extLst>
      <p:ext uri="{BB962C8B-B14F-4D97-AF65-F5344CB8AC3E}">
        <p14:creationId xmlns:p14="http://schemas.microsoft.com/office/powerpoint/2010/main" val="1359900034"/>
      </p:ext>
    </p:extLst>
  </p:cSld>
  <p:clrMapOvr>
    <a:masterClrMapping/>
  </p:clrMapOvr>
  <p:transition spd="slow">
    <p:push dir="u"/>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115;p2">
            <a:extLst>
              <a:ext uri="{FF2B5EF4-FFF2-40B4-BE49-F238E27FC236}">
                <a16:creationId xmlns:a16="http://schemas.microsoft.com/office/drawing/2014/main" id="{4C782174-3C90-4CB0-9E80-A884F77AB9B4}"/>
              </a:ext>
            </a:extLst>
          </p:cNvPr>
          <p:cNvSpPr/>
          <p:nvPr/>
        </p:nvSpPr>
        <p:spPr>
          <a:xfrm>
            <a:off x="8771020" y="1"/>
            <a:ext cx="1467854" cy="6040581"/>
          </a:xfrm>
          <a:prstGeom prst="rect">
            <a:avLst/>
          </a:prstGeom>
          <a:solidFill>
            <a:srgbClr val="4C7269"/>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3" name="Google Shape;119;p2">
            <a:extLst>
              <a:ext uri="{FF2B5EF4-FFF2-40B4-BE49-F238E27FC236}">
                <a16:creationId xmlns:a16="http://schemas.microsoft.com/office/drawing/2014/main" id="{362A7852-67C7-40E3-8DB4-4BF83D56508B}"/>
              </a:ext>
            </a:extLst>
          </p:cNvPr>
          <p:cNvSpPr txBox="1"/>
          <p:nvPr/>
        </p:nvSpPr>
        <p:spPr>
          <a:xfrm>
            <a:off x="769542" y="1688845"/>
            <a:ext cx="5790303" cy="2893059"/>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600" b="0" i="0" u="none" strike="noStrike" kern="0" cap="none" spc="0" normalizeH="0" baseline="0" noProof="0" dirty="0">
                <a:ln>
                  <a:noFill/>
                </a:ln>
                <a:solidFill>
                  <a:srgbClr val="000002"/>
                </a:solidFill>
                <a:effectLst/>
                <a:uLnTx/>
                <a:uFillTx/>
                <a:latin typeface="Century Gothic"/>
                <a:ea typeface="Century Gothic"/>
                <a:cs typeface="Century Gothic"/>
                <a:sym typeface="Century Gothic"/>
              </a:rPr>
              <a:t>A </a:t>
            </a:r>
            <a:r>
              <a:rPr kumimoji="0" lang="en-US" sz="2600" b="1" i="0" u="none" strike="noStrike" kern="0" cap="none" spc="0" normalizeH="0" baseline="0" noProof="0" dirty="0">
                <a:ln>
                  <a:noFill/>
                </a:ln>
                <a:solidFill>
                  <a:srgbClr val="000002"/>
                </a:solidFill>
                <a:effectLst/>
                <a:uLnTx/>
                <a:uFillTx/>
                <a:latin typeface="Century Gothic"/>
                <a:ea typeface="Century Gothic"/>
                <a:cs typeface="Century Gothic"/>
                <a:sym typeface="Century Gothic"/>
              </a:rPr>
              <a:t>Class II</a:t>
            </a:r>
            <a:r>
              <a:rPr kumimoji="0" lang="en-US" sz="2600" b="0" i="0" u="none" strike="noStrike" kern="0" cap="none" spc="0" normalizeH="0" baseline="0" noProof="0" dirty="0">
                <a:ln>
                  <a:noFill/>
                </a:ln>
                <a:solidFill>
                  <a:srgbClr val="000002"/>
                </a:solidFill>
                <a:effectLst/>
                <a:uLnTx/>
                <a:uFillTx/>
                <a:latin typeface="Century Gothic"/>
                <a:ea typeface="Century Gothic"/>
                <a:cs typeface="Century Gothic"/>
                <a:sym typeface="Century Gothic"/>
              </a:rPr>
              <a:t>, </a:t>
            </a:r>
            <a:r>
              <a:rPr kumimoji="0" lang="en-US" sz="2600" b="1" i="0" u="none" strike="noStrike" kern="0" cap="none" spc="0" normalizeH="0" baseline="0" noProof="0" dirty="0">
                <a:ln>
                  <a:noFill/>
                </a:ln>
                <a:solidFill>
                  <a:srgbClr val="000002"/>
                </a:solidFill>
                <a:effectLst/>
                <a:uLnTx/>
                <a:uFillTx/>
                <a:latin typeface="Century Gothic"/>
                <a:ea typeface="Century Gothic"/>
                <a:cs typeface="Century Gothic"/>
                <a:sym typeface="Century Gothic"/>
              </a:rPr>
              <a:t>FDA-cleared</a:t>
            </a:r>
            <a:r>
              <a:rPr kumimoji="0" lang="en-US" sz="2600" b="0" i="0" u="none" strike="noStrike" kern="0" cap="none" spc="0" normalizeH="0" baseline="0" noProof="0" dirty="0">
                <a:ln>
                  <a:noFill/>
                </a:ln>
                <a:solidFill>
                  <a:srgbClr val="000002"/>
                </a:solidFill>
                <a:effectLst/>
                <a:uLnTx/>
                <a:uFillTx/>
                <a:latin typeface="Century Gothic"/>
                <a:ea typeface="Century Gothic"/>
                <a:cs typeface="Century Gothic"/>
                <a:sym typeface="Century Gothic"/>
              </a:rPr>
              <a:t> </a:t>
            </a:r>
            <a:r>
              <a:rPr kumimoji="0" lang="en-US" sz="2600" b="1" i="1" u="none" strike="noStrike" kern="0" cap="none" spc="0" normalizeH="0" baseline="0" noProof="0" dirty="0">
                <a:ln>
                  <a:noFill/>
                </a:ln>
                <a:solidFill>
                  <a:srgbClr val="000002"/>
                </a:solidFill>
                <a:effectLst/>
                <a:uLnTx/>
                <a:uFillTx/>
                <a:latin typeface="Century Gothic"/>
                <a:ea typeface="Century Gothic"/>
                <a:cs typeface="Century Gothic"/>
                <a:sym typeface="Century Gothic"/>
              </a:rPr>
              <a:t>medical/ aesthetic facial device</a:t>
            </a:r>
            <a:r>
              <a:rPr kumimoji="0" lang="en-US" sz="2600" b="0" i="1" u="none" strike="noStrike" kern="0" cap="none" spc="0" normalizeH="0" baseline="0" noProof="0" dirty="0">
                <a:ln>
                  <a:noFill/>
                </a:ln>
                <a:solidFill>
                  <a:srgbClr val="000002"/>
                </a:solidFill>
                <a:effectLst/>
                <a:uLnTx/>
                <a:uFillTx/>
                <a:latin typeface="Century Gothic"/>
                <a:ea typeface="Century Gothic"/>
                <a:cs typeface="Century Gothic"/>
                <a:sym typeface="Century Gothic"/>
              </a:rPr>
              <a:t> to address:</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600" b="0" i="1" u="none" strike="noStrike" kern="0" cap="none" spc="0" normalizeH="0" baseline="0" noProof="0" dirty="0">
                <a:ln>
                  <a:noFill/>
                </a:ln>
                <a:solidFill>
                  <a:srgbClr val="000002"/>
                </a:solidFill>
                <a:effectLst/>
                <a:uLnTx/>
                <a:uFillTx/>
                <a:latin typeface="Century Gothic"/>
                <a:ea typeface="Century Gothic"/>
                <a:cs typeface="Century Gothic"/>
                <a:sym typeface="Century Gothic"/>
              </a:rPr>
              <a:t> </a:t>
            </a:r>
            <a:r>
              <a:rPr kumimoji="0" lang="en-US" sz="2600" b="1" i="1" u="none" strike="noStrike" kern="0" cap="none" spc="0" normalizeH="0" baseline="0" noProof="0" dirty="0">
                <a:ln>
                  <a:noFill/>
                </a:ln>
                <a:solidFill>
                  <a:srgbClr val="000002"/>
                </a:solidFill>
                <a:effectLst/>
                <a:uLnTx/>
                <a:uFillTx/>
                <a:latin typeface="Century Gothic"/>
                <a:ea typeface="Century Gothic"/>
                <a:cs typeface="Century Gothic"/>
                <a:sym typeface="Century Gothic"/>
              </a:rPr>
              <a:t>Prevention</a:t>
            </a:r>
            <a:r>
              <a:rPr kumimoji="0" lang="en-US" sz="2600" b="0" i="1" u="none" strike="noStrike" kern="0" cap="none" spc="0" normalizeH="0" baseline="0" noProof="0" dirty="0">
                <a:ln>
                  <a:noFill/>
                </a:ln>
                <a:solidFill>
                  <a:srgbClr val="000002"/>
                </a:solidFill>
                <a:effectLst/>
                <a:uLnTx/>
                <a:uFillTx/>
                <a:latin typeface="Century Gothic"/>
                <a:ea typeface="Century Gothic"/>
                <a:cs typeface="Century Gothic"/>
                <a:sym typeface="Century Gothic"/>
              </a:rPr>
              <a:t> </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600" b="1" i="1" u="none" strike="noStrike" kern="0" cap="none" spc="0" normalizeH="0" baseline="0" noProof="0" dirty="0">
                <a:ln>
                  <a:noFill/>
                </a:ln>
                <a:solidFill>
                  <a:srgbClr val="000002"/>
                </a:solidFill>
                <a:effectLst/>
                <a:uLnTx/>
                <a:uFillTx/>
                <a:latin typeface="Century Gothic"/>
                <a:ea typeface="Century Gothic"/>
                <a:cs typeface="Century Gothic"/>
                <a:sym typeface="Century Gothic"/>
              </a:rPr>
              <a:t>Correction</a:t>
            </a:r>
            <a:r>
              <a:rPr kumimoji="0" lang="en-US" sz="2600" b="0" i="1" u="none" strike="noStrike" kern="0" cap="none" spc="0" normalizeH="0" baseline="0" noProof="0" dirty="0">
                <a:ln>
                  <a:noFill/>
                </a:ln>
                <a:solidFill>
                  <a:srgbClr val="000002"/>
                </a:solidFill>
                <a:effectLst/>
                <a:uLnTx/>
                <a:uFillTx/>
                <a:latin typeface="Century Gothic"/>
                <a:ea typeface="Century Gothic"/>
                <a:cs typeface="Century Gothic"/>
                <a:sym typeface="Century Gothic"/>
              </a:rPr>
              <a:t> </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600" b="1" i="1" u="none" strike="noStrike" kern="0" cap="none" spc="0" normalizeH="0" baseline="0" noProof="0" dirty="0">
                <a:ln>
                  <a:noFill/>
                </a:ln>
                <a:solidFill>
                  <a:srgbClr val="000002"/>
                </a:solidFill>
                <a:effectLst/>
                <a:uLnTx/>
                <a:uFillTx/>
                <a:latin typeface="Century Gothic"/>
                <a:ea typeface="Century Gothic"/>
                <a:cs typeface="Century Gothic"/>
                <a:sym typeface="Century Gothic"/>
              </a:rPr>
              <a:t>Maintenance</a:t>
            </a:r>
            <a:r>
              <a:rPr kumimoji="0" lang="en-US" sz="2600" b="0" i="1" u="none" strike="noStrike" kern="0" cap="none" spc="0" normalizeH="0" baseline="0" noProof="0" dirty="0">
                <a:ln>
                  <a:noFill/>
                </a:ln>
                <a:solidFill>
                  <a:srgbClr val="000002"/>
                </a:solidFill>
                <a:effectLst/>
                <a:uLnTx/>
                <a:uFillTx/>
                <a:latin typeface="Century Gothic"/>
                <a:ea typeface="Century Gothic"/>
                <a:cs typeface="Century Gothic"/>
                <a:sym typeface="Century Gothic"/>
              </a:rPr>
              <a:t> </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600" b="0" i="1" u="none" strike="noStrike" kern="0" cap="none" spc="0" normalizeH="0" baseline="0" noProof="0" dirty="0">
                <a:ln>
                  <a:noFill/>
                </a:ln>
                <a:solidFill>
                  <a:srgbClr val="000002"/>
                </a:solidFill>
                <a:effectLst/>
                <a:uLnTx/>
                <a:uFillTx/>
                <a:latin typeface="Century Gothic"/>
                <a:ea typeface="Century Gothic"/>
                <a:cs typeface="Century Gothic"/>
                <a:sym typeface="Century Gothic"/>
              </a:rPr>
              <a:t>of skin</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600" b="0" i="1" u="none" strike="noStrike" kern="0" cap="none" spc="0" normalizeH="0" baseline="0" noProof="0" dirty="0">
                <a:ln>
                  <a:noFill/>
                </a:ln>
                <a:solidFill>
                  <a:srgbClr val="000002"/>
                </a:solidFill>
                <a:effectLst/>
                <a:uLnTx/>
                <a:uFillTx/>
                <a:latin typeface="Century Gothic"/>
                <a:ea typeface="Century Gothic"/>
                <a:cs typeface="Century Gothic"/>
                <a:sym typeface="Century Gothic"/>
              </a:rPr>
              <a:t>…From Head to Toe!</a:t>
            </a:r>
            <a:r>
              <a:rPr kumimoji="0" lang="en-US" sz="2600" b="0" i="1" u="none" strike="noStrike" kern="0" cap="none" spc="0" normalizeH="0" baseline="30000" noProof="0" dirty="0">
                <a:ln>
                  <a:noFill/>
                </a:ln>
                <a:solidFill>
                  <a:srgbClr val="000002"/>
                </a:solidFill>
                <a:effectLst/>
                <a:uLnTx/>
                <a:uFillTx/>
                <a:latin typeface="Century Gothic"/>
                <a:ea typeface="Century Gothic"/>
                <a:cs typeface="Century Gothic"/>
                <a:sym typeface="Century Gothic"/>
              </a:rPr>
              <a:t>1</a:t>
            </a:r>
            <a:endParaRPr kumimoji="0" sz="2600" b="0" i="0" u="none" strike="noStrike" kern="0" cap="none" spc="0" normalizeH="0" baseline="30000" noProof="0" dirty="0">
              <a:ln>
                <a:noFill/>
              </a:ln>
              <a:solidFill>
                <a:srgbClr val="000002"/>
              </a:solidFill>
              <a:effectLst/>
              <a:uLnTx/>
              <a:uFillTx/>
              <a:latin typeface="Calibri"/>
              <a:ea typeface="Calibri"/>
              <a:cs typeface="Calibri"/>
              <a:sym typeface="Calibri"/>
            </a:endParaRPr>
          </a:p>
        </p:txBody>
      </p:sp>
      <p:sp>
        <p:nvSpPr>
          <p:cNvPr id="5" name="Google Shape;116;p2">
            <a:extLst>
              <a:ext uri="{FF2B5EF4-FFF2-40B4-BE49-F238E27FC236}">
                <a16:creationId xmlns:a16="http://schemas.microsoft.com/office/drawing/2014/main" id="{4B7733F9-DA03-4A0E-9D57-954E7EDD91BA}"/>
              </a:ext>
            </a:extLst>
          </p:cNvPr>
          <p:cNvSpPr/>
          <p:nvPr/>
        </p:nvSpPr>
        <p:spPr>
          <a:xfrm>
            <a:off x="7337147" y="830229"/>
            <a:ext cx="4126832" cy="4126832"/>
          </a:xfrm>
          <a:prstGeom prst="ellipse">
            <a:avLst/>
          </a:prstGeom>
          <a:solidFill>
            <a:schemeClr val="lt1"/>
          </a:solidFill>
          <a:ln>
            <a:noFill/>
          </a:ln>
          <a:effectLst>
            <a:outerShdw blurRad="457200" sx="102000" sy="102000" algn="ctr" rotWithShape="0">
              <a:srgbClr val="000000">
                <a:alpha val="18823"/>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6" name="Google Shape;117;p2">
            <a:extLst>
              <a:ext uri="{FF2B5EF4-FFF2-40B4-BE49-F238E27FC236}">
                <a16:creationId xmlns:a16="http://schemas.microsoft.com/office/drawing/2014/main" id="{B7B67061-F3C9-4E1C-A6C8-05E952C5CCF8}"/>
              </a:ext>
            </a:extLst>
          </p:cNvPr>
          <p:cNvSpPr/>
          <p:nvPr/>
        </p:nvSpPr>
        <p:spPr>
          <a:xfrm>
            <a:off x="7085486" y="578568"/>
            <a:ext cx="4630153" cy="4630153"/>
          </a:xfrm>
          <a:prstGeom prst="ellipse">
            <a:avLst/>
          </a:prstGeom>
          <a:noFill/>
          <a:ln w="12700" cap="flat" cmpd="sng">
            <a:solidFill>
              <a:srgbClr val="4C7269"/>
            </a:solidFill>
            <a:prstDash val="solid"/>
            <a:miter lim="800000"/>
            <a:headEnd type="none" w="sm" len="sm"/>
            <a:tailEnd type="none" w="sm" len="sm"/>
          </a:ln>
          <a:effectLst>
            <a:outerShdw blurRad="457200" sx="102000" sy="102000" algn="ctr" rotWithShape="0">
              <a:srgbClr val="000000">
                <a:alpha val="18823"/>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pic>
        <p:nvPicPr>
          <p:cNvPr id="7" name="Google Shape;118;p2">
            <a:extLst>
              <a:ext uri="{FF2B5EF4-FFF2-40B4-BE49-F238E27FC236}">
                <a16:creationId xmlns:a16="http://schemas.microsoft.com/office/drawing/2014/main" id="{1D56B5E2-1B67-4DE8-ADB8-07C0A2B5BCD8}"/>
              </a:ext>
            </a:extLst>
          </p:cNvPr>
          <p:cNvPicPr preferRelativeResize="0"/>
          <p:nvPr/>
        </p:nvPicPr>
        <p:blipFill rotWithShape="1">
          <a:blip r:embed="rId2">
            <a:alphaModFix/>
          </a:blip>
          <a:srcRect l="12203" t="12295" r="14728" b="14016"/>
          <a:stretch/>
        </p:blipFill>
        <p:spPr>
          <a:xfrm>
            <a:off x="7529769" y="1041442"/>
            <a:ext cx="3741585" cy="3704404"/>
          </a:xfrm>
          <a:prstGeom prst="ellipse">
            <a:avLst/>
          </a:prstGeom>
          <a:noFill/>
          <a:ln>
            <a:noFill/>
          </a:ln>
        </p:spPr>
      </p:pic>
    </p:spTree>
    <p:extLst>
      <p:ext uri="{BB962C8B-B14F-4D97-AF65-F5344CB8AC3E}">
        <p14:creationId xmlns:p14="http://schemas.microsoft.com/office/powerpoint/2010/main" val="4067685333"/>
      </p:ext>
    </p:extLst>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62C1393-17D2-4C84-8B59-1529C211E2D5}"/>
              </a:ext>
            </a:extLst>
          </p:cNvPr>
          <p:cNvSpPr>
            <a:spLocks noGrp="1"/>
          </p:cNvSpPr>
          <p:nvPr>
            <p:ph type="body" sz="quarter" idx="10"/>
          </p:nvPr>
        </p:nvSpPr>
        <p:spPr>
          <a:xfrm>
            <a:off x="642938" y="514350"/>
            <a:ext cx="10858500" cy="1144329"/>
          </a:xfrm>
        </p:spPr>
        <p:txBody>
          <a:bodyPr>
            <a:noAutofit/>
          </a:bodyPr>
          <a:lstStyle/>
          <a:p>
            <a:pPr marL="0" indent="0">
              <a:buNone/>
            </a:pPr>
            <a:r>
              <a:rPr lang="en-US" dirty="0">
                <a:uFillTx/>
                <a:latin typeface="Century Gothic" panose="020B0502020202020204" pitchFamily="34" charset="0"/>
              </a:rPr>
              <a:t>The Science Your Skin Needs.</a:t>
            </a:r>
          </a:p>
          <a:p>
            <a:pPr marL="0" indent="0">
              <a:buNone/>
            </a:pPr>
            <a:r>
              <a:rPr lang="en-US" dirty="0">
                <a:latin typeface="Century Gothic" panose="020B0502020202020204" pitchFamily="34" charset="0"/>
              </a:rPr>
              <a:t>No Downtime Required!</a:t>
            </a:r>
            <a:endParaRPr lang="en-US" dirty="0">
              <a:uFillTx/>
              <a:latin typeface="Century Gothic" panose="020B0502020202020204" pitchFamily="34" charset="0"/>
            </a:endParaRPr>
          </a:p>
          <a:p>
            <a:endParaRPr lang="en-US" dirty="0"/>
          </a:p>
        </p:txBody>
      </p:sp>
      <p:sp>
        <p:nvSpPr>
          <p:cNvPr id="4" name="TextBox 3">
            <a:extLst>
              <a:ext uri="{FF2B5EF4-FFF2-40B4-BE49-F238E27FC236}">
                <a16:creationId xmlns:a16="http://schemas.microsoft.com/office/drawing/2014/main" id="{CE6AB5A6-643D-4B10-AAF1-D401F33852A6}"/>
              </a:ext>
            </a:extLst>
          </p:cNvPr>
          <p:cNvSpPr txBox="1"/>
          <p:nvPr/>
        </p:nvSpPr>
        <p:spPr>
          <a:xfrm>
            <a:off x="642938" y="1796460"/>
            <a:ext cx="6097772" cy="957121"/>
          </a:xfrm>
          <a:prstGeom prst="rect">
            <a:avLst/>
          </a:prstGeom>
          <a:noFill/>
        </p:spPr>
        <p:txBody>
          <a:bodyPr wrap="square">
            <a:spAutoFit/>
          </a:bodyPr>
          <a:lstStyle/>
          <a:p>
            <a:pPr marL="0" indent="0">
              <a:lnSpc>
                <a:spcPct val="150000"/>
              </a:lnSpc>
              <a:buNone/>
            </a:pPr>
            <a:r>
              <a:rPr lang="en-US" sz="2000" dirty="0">
                <a:uFillTx/>
                <a:latin typeface="Century Gothic" panose="020B0502020202020204" pitchFamily="34" charset="0"/>
              </a:rPr>
              <a:t>Visible results in ONE SESSION!</a:t>
            </a:r>
          </a:p>
          <a:p>
            <a:pPr marL="0" indent="0">
              <a:lnSpc>
                <a:spcPct val="150000"/>
              </a:lnSpc>
              <a:buNone/>
            </a:pPr>
            <a:r>
              <a:rPr lang="en-US" sz="2000" dirty="0">
                <a:latin typeface="Century Gothic" panose="020B0502020202020204" pitchFamily="34" charset="0"/>
              </a:rPr>
              <a:t>Average treatment time =  45 Minutes.</a:t>
            </a:r>
          </a:p>
        </p:txBody>
      </p:sp>
      <p:sp>
        <p:nvSpPr>
          <p:cNvPr id="8" name="TextBox 7">
            <a:extLst>
              <a:ext uri="{FF2B5EF4-FFF2-40B4-BE49-F238E27FC236}">
                <a16:creationId xmlns:a16="http://schemas.microsoft.com/office/drawing/2014/main" id="{BD990830-F57E-43A6-8FAA-75A083EF01BC}"/>
              </a:ext>
            </a:extLst>
          </p:cNvPr>
          <p:cNvSpPr txBox="1"/>
          <p:nvPr/>
        </p:nvSpPr>
        <p:spPr>
          <a:xfrm>
            <a:off x="4448900" y="5493746"/>
            <a:ext cx="3294199" cy="2616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0000">
                    <a:lumMod val="95000"/>
                    <a:lumOff val="5000"/>
                  </a:srgbClr>
                </a:solidFill>
                <a:effectLst/>
                <a:uLnTx/>
                <a:uFillTx/>
                <a:latin typeface="Century Gothic" panose="020B0502020202020204" pitchFamily="34" charset="0"/>
                <a:ea typeface="+mn-ea"/>
                <a:cs typeface="+mn-cs"/>
              </a:rPr>
              <a:t>Courtesy of Del Campo Dermatology</a:t>
            </a:r>
          </a:p>
        </p:txBody>
      </p:sp>
      <p:grpSp>
        <p:nvGrpSpPr>
          <p:cNvPr id="10" name="Group 9">
            <a:extLst>
              <a:ext uri="{FF2B5EF4-FFF2-40B4-BE49-F238E27FC236}">
                <a16:creationId xmlns:a16="http://schemas.microsoft.com/office/drawing/2014/main" id="{F3DB8119-4990-410C-9610-138E96E503F0}"/>
              </a:ext>
            </a:extLst>
          </p:cNvPr>
          <p:cNvGrpSpPr/>
          <p:nvPr/>
        </p:nvGrpSpPr>
        <p:grpSpPr>
          <a:xfrm>
            <a:off x="707726" y="2900719"/>
            <a:ext cx="10858500" cy="2474937"/>
            <a:chOff x="707726" y="2900720"/>
            <a:chExt cx="8736904" cy="1991370"/>
          </a:xfrm>
        </p:grpSpPr>
        <p:grpSp>
          <p:nvGrpSpPr>
            <p:cNvPr id="9" name="Group 8">
              <a:extLst>
                <a:ext uri="{FF2B5EF4-FFF2-40B4-BE49-F238E27FC236}">
                  <a16:creationId xmlns:a16="http://schemas.microsoft.com/office/drawing/2014/main" id="{6B7E12E9-A1DB-4D0B-87D9-B51BC7BF9A30}"/>
                </a:ext>
              </a:extLst>
            </p:cNvPr>
            <p:cNvGrpSpPr/>
            <p:nvPr/>
          </p:nvGrpSpPr>
          <p:grpSpPr>
            <a:xfrm>
              <a:off x="707726" y="2900720"/>
              <a:ext cx="6296781" cy="1991370"/>
              <a:chOff x="6255257" y="1796376"/>
              <a:chExt cx="6540662" cy="2068498"/>
            </a:xfrm>
          </p:grpSpPr>
          <p:pic>
            <p:nvPicPr>
              <p:cNvPr id="6" name="Picture 7">
                <a:extLst>
                  <a:ext uri="{FF2B5EF4-FFF2-40B4-BE49-F238E27FC236}">
                    <a16:creationId xmlns:a16="http://schemas.microsoft.com/office/drawing/2014/main" id="{02198164-A603-4F5F-976C-BC35E501AD85}"/>
                  </a:ext>
                </a:extLst>
              </p:cNvPr>
              <p:cNvPicPr>
                <a:picLocks noChangeAspect="1" noChangeArrowheads="1"/>
              </p:cNvPicPr>
              <p:nvPr/>
            </p:nvPicPr>
            <p:blipFill>
              <a:blip r:embed="rId2"/>
              <a:srcRect/>
              <a:stretch/>
            </p:blipFill>
            <p:spPr bwMode="auto">
              <a:xfrm>
                <a:off x="9357616" y="1796376"/>
                <a:ext cx="3438303" cy="2068498"/>
              </a:xfrm>
              <a:prstGeom prst="rect">
                <a:avLst/>
              </a:prstGeom>
              <a:noFill/>
            </p:spPr>
          </p:pic>
          <p:pic>
            <p:nvPicPr>
              <p:cNvPr id="7" name="Picture 6">
                <a:extLst>
                  <a:ext uri="{FF2B5EF4-FFF2-40B4-BE49-F238E27FC236}">
                    <a16:creationId xmlns:a16="http://schemas.microsoft.com/office/drawing/2014/main" id="{A6FCFE4D-4D53-42E7-9727-25DA4A221E20}"/>
                  </a:ext>
                </a:extLst>
              </p:cNvPr>
              <p:cNvPicPr>
                <a:picLocks noChangeAspect="1" noChangeArrowheads="1"/>
              </p:cNvPicPr>
              <p:nvPr/>
            </p:nvPicPr>
            <p:blipFill>
              <a:blip r:embed="rId3"/>
              <a:srcRect/>
              <a:stretch/>
            </p:blipFill>
            <p:spPr bwMode="auto">
              <a:xfrm>
                <a:off x="6255257" y="1972356"/>
                <a:ext cx="3102359" cy="1692261"/>
              </a:xfrm>
              <a:prstGeom prst="rect">
                <a:avLst/>
              </a:prstGeom>
              <a:noFill/>
            </p:spPr>
          </p:pic>
        </p:grpSp>
        <p:pic>
          <p:nvPicPr>
            <p:cNvPr id="5" name="Picture 8">
              <a:extLst>
                <a:ext uri="{FF2B5EF4-FFF2-40B4-BE49-F238E27FC236}">
                  <a16:creationId xmlns:a16="http://schemas.microsoft.com/office/drawing/2014/main" id="{00FADDA4-00D4-45E6-83E1-7487556451CF}"/>
                </a:ext>
              </a:extLst>
            </p:cNvPr>
            <p:cNvPicPr>
              <a:picLocks noChangeAspect="1" noChangeArrowheads="1"/>
            </p:cNvPicPr>
            <p:nvPr/>
          </p:nvPicPr>
          <p:blipFill>
            <a:blip r:embed="rId4"/>
            <a:srcRect/>
            <a:stretch/>
          </p:blipFill>
          <p:spPr bwMode="auto">
            <a:xfrm>
              <a:off x="7004508" y="3070139"/>
              <a:ext cx="2440122" cy="1629162"/>
            </a:xfrm>
            <a:prstGeom prst="rect">
              <a:avLst/>
            </a:prstGeom>
            <a:noFill/>
          </p:spPr>
        </p:pic>
      </p:grpSp>
    </p:spTree>
    <p:extLst>
      <p:ext uri="{BB962C8B-B14F-4D97-AF65-F5344CB8AC3E}">
        <p14:creationId xmlns:p14="http://schemas.microsoft.com/office/powerpoint/2010/main" val="1771415063"/>
      </p:ext>
    </p:extLst>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A900753-11CE-4F8D-BBE7-9E35FD0D5D3E}"/>
              </a:ext>
            </a:extLst>
          </p:cNvPr>
          <p:cNvSpPr>
            <a:spLocks noGrp="1"/>
          </p:cNvSpPr>
          <p:nvPr>
            <p:ph type="body" sz="quarter" idx="10"/>
          </p:nvPr>
        </p:nvSpPr>
        <p:spPr/>
        <p:txBody>
          <a:bodyPr/>
          <a:lstStyle/>
          <a:p>
            <a:r>
              <a:rPr lang="en-US" dirty="0"/>
              <a:t>The SaltFacial is not a treatment, it’s a lifestyle. </a:t>
            </a:r>
          </a:p>
        </p:txBody>
      </p:sp>
      <p:pic>
        <p:nvPicPr>
          <p:cNvPr id="3" name="Picture 2">
            <a:extLst>
              <a:ext uri="{FF2B5EF4-FFF2-40B4-BE49-F238E27FC236}">
                <a16:creationId xmlns:a16="http://schemas.microsoft.com/office/drawing/2014/main" id="{A3AE1E89-6D38-43B5-95F7-458F9E03404D}"/>
              </a:ext>
            </a:extLst>
          </p:cNvPr>
          <p:cNvPicPr>
            <a:picLocks noChangeAspect="1"/>
          </p:cNvPicPr>
          <p:nvPr/>
        </p:nvPicPr>
        <p:blipFill>
          <a:blip r:embed="rId2"/>
          <a:stretch>
            <a:fillRect/>
          </a:stretch>
        </p:blipFill>
        <p:spPr>
          <a:xfrm>
            <a:off x="4779386" y="1477926"/>
            <a:ext cx="7463980" cy="4511197"/>
          </a:xfrm>
          <a:prstGeom prst="rect">
            <a:avLst/>
          </a:prstGeom>
        </p:spPr>
      </p:pic>
      <p:sp>
        <p:nvSpPr>
          <p:cNvPr id="4" name="Content Placeholder 2">
            <a:extLst>
              <a:ext uri="{FF2B5EF4-FFF2-40B4-BE49-F238E27FC236}">
                <a16:creationId xmlns:a16="http://schemas.microsoft.com/office/drawing/2014/main" id="{21763DE9-B54D-4F17-B815-FEF7010BD455}"/>
              </a:ext>
            </a:extLst>
          </p:cNvPr>
          <p:cNvSpPr txBox="1">
            <a:spLocks/>
          </p:cNvSpPr>
          <p:nvPr/>
        </p:nvSpPr>
        <p:spPr>
          <a:xfrm>
            <a:off x="530817" y="2170172"/>
            <a:ext cx="6714641" cy="2933456"/>
          </a:xfrm>
          <a:prstGeom prst="rect">
            <a:avLst/>
          </a:prstGeom>
        </p:spPr>
        <p:txBody>
          <a:bodyP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lgn="ctr">
              <a:buFont typeface="Arial" panose="020B0604020202020204" pitchFamily="34" charset="0"/>
              <a:buNone/>
            </a:pPr>
            <a:r>
              <a:rPr lang="en-US" sz="3600" b="1" dirty="0">
                <a:solidFill>
                  <a:srgbClr val="4C7269"/>
                </a:solidFill>
                <a:latin typeface="Century Gothic" panose="020B0502020202020204" pitchFamily="34" charset="0"/>
              </a:rPr>
              <a:t>The Skin is the largest organ in the body and changes throughout life.</a:t>
            </a:r>
            <a:endParaRPr lang="cs-CZ" sz="3600" dirty="0">
              <a:solidFill>
                <a:srgbClr val="4C7269"/>
              </a:solidFill>
              <a:latin typeface="Century Gothic" panose="020B0502020202020204" pitchFamily="34" charset="0"/>
            </a:endParaRPr>
          </a:p>
          <a:p>
            <a:pPr marL="457200" lvl="1" indent="0">
              <a:buFont typeface="Arial" panose="020B0604020202020204" pitchFamily="34" charset="0"/>
              <a:buNone/>
            </a:pPr>
            <a:endParaRPr lang="cs-CZ" dirty="0">
              <a:solidFill>
                <a:srgbClr val="4C7269"/>
              </a:solidFill>
              <a:latin typeface="Century Gothic" panose="020B0502020202020204" pitchFamily="34" charset="0"/>
            </a:endParaRPr>
          </a:p>
          <a:p>
            <a:pPr marL="457200" lvl="1" indent="0" algn="ctr">
              <a:buFont typeface="Arial" panose="020B0604020202020204" pitchFamily="34" charset="0"/>
              <a:buNone/>
            </a:pPr>
            <a:r>
              <a:rPr lang="en-US" b="1" dirty="0">
                <a:latin typeface="Century Gothic" panose="020B0502020202020204" pitchFamily="34" charset="0"/>
              </a:rPr>
              <a:t>How old would you be if you didn’t know your age? </a:t>
            </a:r>
            <a:r>
              <a:rPr lang="en-US" dirty="0">
                <a:latin typeface="Century Gothic" panose="020B0502020202020204" pitchFamily="34" charset="0"/>
              </a:rPr>
              <a:t>The </a:t>
            </a:r>
            <a:r>
              <a:rPr lang="en-US" dirty="0" err="1">
                <a:latin typeface="Century Gothic" panose="020B0502020202020204" pitchFamily="34" charset="0"/>
              </a:rPr>
              <a:t>SaltFacial</a:t>
            </a:r>
            <a:r>
              <a:rPr lang="en-US" dirty="0">
                <a:latin typeface="Century Gothic" panose="020B0502020202020204" pitchFamily="34" charset="0"/>
              </a:rPr>
              <a:t> is with you every step of the way.</a:t>
            </a:r>
          </a:p>
          <a:p>
            <a:pPr lvl="1"/>
            <a:endParaRPr lang="en-US" dirty="0">
              <a:solidFill>
                <a:srgbClr val="4C7269"/>
              </a:solidFill>
              <a:latin typeface="Century Gothic" panose="020B0502020202020204" pitchFamily="34" charset="0"/>
            </a:endParaRPr>
          </a:p>
        </p:txBody>
      </p:sp>
    </p:spTree>
    <p:extLst>
      <p:ext uri="{BB962C8B-B14F-4D97-AF65-F5344CB8AC3E}">
        <p14:creationId xmlns:p14="http://schemas.microsoft.com/office/powerpoint/2010/main" val="2817560947"/>
      </p:ext>
    </p:extLst>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52D26BE-78B0-4E02-9965-1933C7AE5A79}"/>
              </a:ext>
            </a:extLst>
          </p:cNvPr>
          <p:cNvSpPr>
            <a:spLocks noGrp="1"/>
          </p:cNvSpPr>
          <p:nvPr>
            <p:ph type="body" sz="quarter" idx="10"/>
          </p:nvPr>
        </p:nvSpPr>
        <p:spPr/>
        <p:txBody>
          <a:bodyPr/>
          <a:lstStyle/>
          <a:p>
            <a:r>
              <a:rPr lang="en-US" dirty="0">
                <a:uFillTx/>
              </a:rPr>
              <a:t>Beauty is more than skin deep.</a:t>
            </a:r>
            <a:endParaRPr lang="en-US" dirty="0"/>
          </a:p>
        </p:txBody>
      </p:sp>
      <p:pic>
        <p:nvPicPr>
          <p:cNvPr id="3" name="Picture 2">
            <a:extLst>
              <a:ext uri="{FF2B5EF4-FFF2-40B4-BE49-F238E27FC236}">
                <a16:creationId xmlns:a16="http://schemas.microsoft.com/office/drawing/2014/main" id="{A7BC5B7E-C84F-4727-A09A-5D428ADF97CB}"/>
              </a:ext>
            </a:extLst>
          </p:cNvPr>
          <p:cNvPicPr>
            <a:picLocks noChangeAspect="1"/>
          </p:cNvPicPr>
          <p:nvPr/>
        </p:nvPicPr>
        <p:blipFill>
          <a:blip r:embed="rId2"/>
          <a:stretch>
            <a:fillRect/>
          </a:stretch>
        </p:blipFill>
        <p:spPr>
          <a:xfrm>
            <a:off x="0" y="1847850"/>
            <a:ext cx="4695825" cy="3130550"/>
          </a:xfrm>
          <a:prstGeom prst="rect">
            <a:avLst/>
          </a:prstGeom>
        </p:spPr>
      </p:pic>
      <p:sp>
        <p:nvSpPr>
          <p:cNvPr id="4" name="Content Placeholder 2">
            <a:extLst>
              <a:ext uri="{FF2B5EF4-FFF2-40B4-BE49-F238E27FC236}">
                <a16:creationId xmlns:a16="http://schemas.microsoft.com/office/drawing/2014/main" id="{72A4EA9F-85EA-488E-8DFE-153B7FF61B47}"/>
              </a:ext>
            </a:extLst>
          </p:cNvPr>
          <p:cNvSpPr txBox="1">
            <a:spLocks/>
          </p:cNvSpPr>
          <p:nvPr/>
        </p:nvSpPr>
        <p:spPr>
          <a:xfrm>
            <a:off x="4878682" y="1629817"/>
            <a:ext cx="7051048" cy="3130550"/>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cs-CZ" sz="2400" dirty="0">
              <a:solidFill>
                <a:srgbClr val="009BD5"/>
              </a:solidFill>
              <a:latin typeface="Century Gothic" panose="020B0502020202020204" pitchFamily="34" charset="0"/>
            </a:endParaRPr>
          </a:p>
          <a:p>
            <a:pPr marL="0" indent="0">
              <a:buFont typeface="Arial" panose="020B0604020202020204" pitchFamily="34" charset="0"/>
              <a:buNone/>
            </a:pPr>
            <a:r>
              <a:rPr lang="en-US" dirty="0">
                <a:solidFill>
                  <a:srgbClr val="4C7269"/>
                </a:solidFill>
                <a:latin typeface="Century Gothic" panose="020B0502020202020204" pitchFamily="34" charset="0"/>
              </a:rPr>
              <a:t>Only</a:t>
            </a:r>
            <a:r>
              <a:rPr lang="cs-CZ" dirty="0">
                <a:solidFill>
                  <a:srgbClr val="4C7269"/>
                </a:solidFill>
                <a:latin typeface="Century Gothic" panose="020B0502020202020204" pitchFamily="34" charset="0"/>
              </a:rPr>
              <a:t> </a:t>
            </a:r>
            <a:r>
              <a:rPr lang="en-US" sz="4000" b="1" dirty="0">
                <a:solidFill>
                  <a:srgbClr val="4C7269"/>
                </a:solidFill>
                <a:latin typeface="Century Gothic" panose="020B0502020202020204" pitchFamily="34" charset="0"/>
              </a:rPr>
              <a:t>30% of skincare is what you put on the outside.</a:t>
            </a:r>
            <a:endParaRPr lang="cs-CZ" sz="2400" dirty="0">
              <a:solidFill>
                <a:srgbClr val="4C7269"/>
              </a:solidFill>
              <a:latin typeface="Century Gothic" panose="020B0502020202020204" pitchFamily="34" charset="0"/>
            </a:endParaRPr>
          </a:p>
          <a:p>
            <a:pPr marL="0" indent="0">
              <a:buFont typeface="Arial" panose="020B0604020202020204" pitchFamily="34" charset="0"/>
              <a:buNone/>
            </a:pPr>
            <a:endParaRPr lang="en-US" dirty="0">
              <a:solidFill>
                <a:srgbClr val="6D8979"/>
              </a:solidFill>
              <a:latin typeface="Century Gothic" panose="020B0502020202020204" pitchFamily="34" charset="0"/>
            </a:endParaRPr>
          </a:p>
          <a:p>
            <a:pPr marL="0" indent="0">
              <a:buFont typeface="Arial" panose="020B0604020202020204" pitchFamily="34" charset="0"/>
              <a:buNone/>
            </a:pPr>
            <a:r>
              <a:rPr lang="en-US" sz="2000" dirty="0">
                <a:latin typeface="Century Gothic" panose="020B0502020202020204" pitchFamily="34" charset="0"/>
              </a:rPr>
              <a:t>The SaltFacial not only </a:t>
            </a:r>
            <a:r>
              <a:rPr lang="en-US" sz="2000" b="1" dirty="0">
                <a:latin typeface="Century Gothic" panose="020B0502020202020204" pitchFamily="34" charset="0"/>
              </a:rPr>
              <a:t>maximizes</a:t>
            </a:r>
            <a:r>
              <a:rPr lang="en-US" sz="2000" dirty="0">
                <a:latin typeface="Century Gothic" panose="020B0502020202020204" pitchFamily="34" charset="0"/>
              </a:rPr>
              <a:t> the penetration of skincare products, but also treats multiple layers of the skin for a healthy glow.</a:t>
            </a:r>
          </a:p>
        </p:txBody>
      </p:sp>
    </p:spTree>
    <p:extLst>
      <p:ext uri="{BB962C8B-B14F-4D97-AF65-F5344CB8AC3E}">
        <p14:creationId xmlns:p14="http://schemas.microsoft.com/office/powerpoint/2010/main" val="2830739887"/>
      </p:ext>
    </p:extLst>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865EB0C-69DE-4A56-A4BA-370B0860B4E2}"/>
              </a:ext>
            </a:extLst>
          </p:cNvPr>
          <p:cNvSpPr>
            <a:spLocks noGrp="1"/>
          </p:cNvSpPr>
          <p:nvPr>
            <p:ph type="body" sz="quarter" idx="10"/>
          </p:nvPr>
        </p:nvSpPr>
        <p:spPr/>
        <p:txBody>
          <a:bodyPr/>
          <a:lstStyle/>
          <a:p>
            <a:r>
              <a:rPr lang="en-US" sz="3600" b="1" dirty="0">
                <a:uFillTx/>
              </a:rPr>
              <a:t>Glowing Skin...Without the Filter!</a:t>
            </a:r>
            <a:endParaRPr lang="en-US" dirty="0"/>
          </a:p>
        </p:txBody>
      </p:sp>
      <p:pic>
        <p:nvPicPr>
          <p:cNvPr id="3" name="Picture 2">
            <a:extLst>
              <a:ext uri="{FF2B5EF4-FFF2-40B4-BE49-F238E27FC236}">
                <a16:creationId xmlns:a16="http://schemas.microsoft.com/office/drawing/2014/main" id="{C89B0117-E554-4568-8179-2ECF111982C8}"/>
              </a:ext>
            </a:extLst>
          </p:cNvPr>
          <p:cNvPicPr>
            <a:picLocks noChangeAspect="1"/>
          </p:cNvPicPr>
          <p:nvPr/>
        </p:nvPicPr>
        <p:blipFill>
          <a:blip r:embed="rId2"/>
          <a:stretch>
            <a:fillRect/>
          </a:stretch>
        </p:blipFill>
        <p:spPr>
          <a:xfrm>
            <a:off x="0" y="1562654"/>
            <a:ext cx="6634716" cy="4423144"/>
          </a:xfrm>
          <a:prstGeom prst="rect">
            <a:avLst/>
          </a:prstGeom>
        </p:spPr>
      </p:pic>
      <p:sp>
        <p:nvSpPr>
          <p:cNvPr id="4" name="Google Shape;104;p3">
            <a:extLst>
              <a:ext uri="{FF2B5EF4-FFF2-40B4-BE49-F238E27FC236}">
                <a16:creationId xmlns:a16="http://schemas.microsoft.com/office/drawing/2014/main" id="{6D90403C-8204-4120-858B-93D03B2C5C30}"/>
              </a:ext>
            </a:extLst>
          </p:cNvPr>
          <p:cNvSpPr txBox="1"/>
          <p:nvPr/>
        </p:nvSpPr>
        <p:spPr>
          <a:xfrm>
            <a:off x="7259616" y="2421052"/>
            <a:ext cx="3849575" cy="2015896"/>
          </a:xfrm>
          <a:prstGeom prst="rect">
            <a:avLst/>
          </a:prstGeom>
          <a:noFill/>
          <a:ln>
            <a:noFill/>
          </a:ln>
        </p:spPr>
        <p:txBody>
          <a:bodyPr spcFirstLastPara="1" wrap="square" lIns="91425" tIns="45700" rIns="91425" bIns="45700" anchor="t" anchorCtr="0">
            <a:spAutoFit/>
          </a:bodyPr>
          <a:lstStyle/>
          <a:p>
            <a:pPr algn="ctr" defTabSz="914400">
              <a:buClr>
                <a:srgbClr val="000000"/>
              </a:buClr>
              <a:defRPr/>
            </a:pPr>
            <a:r>
              <a:rPr lang="en-US" sz="2500" dirty="0">
                <a:latin typeface="Century Gothic" panose="020B0502020202020204" pitchFamily="34" charset="0"/>
              </a:rPr>
              <a:t>Improve dermal health and address the hallmarks of beautiful skin:  </a:t>
            </a:r>
            <a:r>
              <a:rPr lang="en-US" sz="2500" b="1" dirty="0">
                <a:latin typeface="Century Gothic" panose="020B0502020202020204" pitchFamily="34" charset="0"/>
              </a:rPr>
              <a:t>TEXTURE, TONE, and COLOR.</a:t>
            </a:r>
            <a:endParaRPr kumimoji="0" lang="en-US" sz="2500" b="1" i="0" u="none" strike="noStrike" kern="0" cap="none" spc="0" normalizeH="0" baseline="0" noProof="0" dirty="0">
              <a:ln>
                <a:noFill/>
              </a:ln>
              <a:effectLst/>
              <a:uLnTx/>
              <a:uFillTx/>
              <a:latin typeface="Century Gothic" panose="020B0502020202020204" pitchFamily="34" charset="0"/>
              <a:cs typeface="Arial"/>
              <a:sym typeface="Arial"/>
            </a:endParaRPr>
          </a:p>
        </p:txBody>
      </p:sp>
    </p:spTree>
    <p:extLst>
      <p:ext uri="{BB962C8B-B14F-4D97-AF65-F5344CB8AC3E}">
        <p14:creationId xmlns:p14="http://schemas.microsoft.com/office/powerpoint/2010/main" val="3275495531"/>
      </p:ext>
    </p:extLst>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FE2812B-2F3A-49A5-B0E1-C54737D9D658}"/>
              </a:ext>
            </a:extLst>
          </p:cNvPr>
          <p:cNvSpPr>
            <a:spLocks noGrp="1"/>
          </p:cNvSpPr>
          <p:nvPr>
            <p:ph type="body" sz="quarter" idx="10"/>
          </p:nvPr>
        </p:nvSpPr>
        <p:spPr/>
        <p:txBody>
          <a:bodyPr/>
          <a:lstStyle/>
          <a:p>
            <a:r>
              <a:rPr lang="en-US" sz="3600" b="1" dirty="0">
                <a:cs typeface="Times New Roman" panose="02020603050405020304" pitchFamily="18" charset="0"/>
              </a:rPr>
              <a:t>The </a:t>
            </a:r>
            <a:r>
              <a:rPr lang="en-US" sz="3600" b="1" dirty="0" err="1">
                <a:cs typeface="Times New Roman" panose="02020603050405020304" pitchFamily="18" charset="0"/>
              </a:rPr>
              <a:t>SaltFacial</a:t>
            </a:r>
            <a:r>
              <a:rPr lang="en-US" sz="3600" b="1" dirty="0">
                <a:cs typeface="Times New Roman" panose="02020603050405020304" pitchFamily="18" charset="0"/>
              </a:rPr>
              <a:t> 3 Step Treatment </a:t>
            </a:r>
          </a:p>
        </p:txBody>
      </p:sp>
      <p:pic>
        <p:nvPicPr>
          <p:cNvPr id="3" name="Google Shape;97;p18">
            <a:extLst>
              <a:ext uri="{FF2B5EF4-FFF2-40B4-BE49-F238E27FC236}">
                <a16:creationId xmlns:a16="http://schemas.microsoft.com/office/drawing/2014/main" id="{5EC7E23A-5944-4492-AFAF-4412905492D9}"/>
              </a:ext>
            </a:extLst>
          </p:cNvPr>
          <p:cNvPicPr preferRelativeResize="0">
            <a:picLocks noChangeAspect="1"/>
          </p:cNvPicPr>
          <p:nvPr/>
        </p:nvPicPr>
        <p:blipFill rotWithShape="1">
          <a:blip r:embed="rId2">
            <a:alphaModFix/>
          </a:blip>
          <a:srcRect t="20591" b="13931"/>
          <a:stretch/>
        </p:blipFill>
        <p:spPr>
          <a:xfrm>
            <a:off x="8035378" y="1066447"/>
            <a:ext cx="2941974" cy="2187883"/>
          </a:xfrm>
          <a:prstGeom prst="rect">
            <a:avLst/>
          </a:prstGeom>
          <a:noFill/>
          <a:ln>
            <a:noFill/>
          </a:ln>
        </p:spPr>
      </p:pic>
      <p:pic>
        <p:nvPicPr>
          <p:cNvPr id="4" name="Picture 3">
            <a:extLst>
              <a:ext uri="{FF2B5EF4-FFF2-40B4-BE49-F238E27FC236}">
                <a16:creationId xmlns:a16="http://schemas.microsoft.com/office/drawing/2014/main" id="{40BFFF78-DFBD-4A19-9297-0745B7ED2557}"/>
              </a:ext>
            </a:extLst>
          </p:cNvPr>
          <p:cNvPicPr preferRelativeResize="0">
            <a:picLocks noChangeAspect="1"/>
          </p:cNvPicPr>
          <p:nvPr/>
        </p:nvPicPr>
        <p:blipFill>
          <a:blip r:embed="rId3"/>
          <a:stretch>
            <a:fillRect/>
          </a:stretch>
        </p:blipFill>
        <p:spPr>
          <a:xfrm>
            <a:off x="653448" y="1134663"/>
            <a:ext cx="2342336" cy="2131573"/>
          </a:xfrm>
          <a:prstGeom prst="rect">
            <a:avLst/>
          </a:prstGeom>
        </p:spPr>
      </p:pic>
      <p:pic>
        <p:nvPicPr>
          <p:cNvPr id="5" name="Picture 4">
            <a:extLst>
              <a:ext uri="{FF2B5EF4-FFF2-40B4-BE49-F238E27FC236}">
                <a16:creationId xmlns:a16="http://schemas.microsoft.com/office/drawing/2014/main" id="{5B5D26E8-5D24-4089-9FF6-A44D97DF3886}"/>
              </a:ext>
            </a:extLst>
          </p:cNvPr>
          <p:cNvPicPr preferRelativeResize="0">
            <a:picLocks noChangeAspect="1"/>
          </p:cNvPicPr>
          <p:nvPr/>
        </p:nvPicPr>
        <p:blipFill>
          <a:blip r:embed="rId4"/>
          <a:stretch>
            <a:fillRect/>
          </a:stretch>
        </p:blipFill>
        <p:spPr>
          <a:xfrm>
            <a:off x="4645366" y="1194636"/>
            <a:ext cx="2017863" cy="2117552"/>
          </a:xfrm>
          <a:prstGeom prst="rect">
            <a:avLst/>
          </a:prstGeom>
        </p:spPr>
      </p:pic>
      <p:sp>
        <p:nvSpPr>
          <p:cNvPr id="6" name="Rectangle 5">
            <a:extLst>
              <a:ext uri="{FF2B5EF4-FFF2-40B4-BE49-F238E27FC236}">
                <a16:creationId xmlns:a16="http://schemas.microsoft.com/office/drawing/2014/main" id="{7F90CB0D-5C5D-4760-A29F-D313BDD946EE}"/>
              </a:ext>
            </a:extLst>
          </p:cNvPr>
          <p:cNvSpPr/>
          <p:nvPr/>
        </p:nvSpPr>
        <p:spPr>
          <a:xfrm>
            <a:off x="0" y="3429000"/>
            <a:ext cx="12192000" cy="250459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B2F0BA9F-D8BB-4FCF-BECD-28C3388ABBE3}"/>
              </a:ext>
            </a:extLst>
          </p:cNvPr>
          <p:cNvSpPr txBox="1"/>
          <p:nvPr/>
        </p:nvSpPr>
        <p:spPr>
          <a:xfrm>
            <a:off x="621671" y="3678076"/>
            <a:ext cx="3426342" cy="307777"/>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en-US" sz="1400" b="1" i="0" u="none" strike="noStrike" kern="1200" cap="none" spc="0" normalizeH="0" baseline="0" noProof="0" dirty="0">
                <a:ln>
                  <a:noFill/>
                </a:ln>
                <a:effectLst/>
                <a:uLnTx/>
                <a:uFillTx/>
                <a:latin typeface="Century Gothic" panose="020B0502020202020204" pitchFamily="34" charset="0"/>
                <a:cs typeface="Times New Roman" panose="02020603050405020304" pitchFamily="18" charset="0"/>
              </a:rPr>
              <a:t>Sea Salt Skin Resurfacing</a:t>
            </a:r>
          </a:p>
        </p:txBody>
      </p:sp>
      <p:sp>
        <p:nvSpPr>
          <p:cNvPr id="8" name="TextBox 7">
            <a:extLst>
              <a:ext uri="{FF2B5EF4-FFF2-40B4-BE49-F238E27FC236}">
                <a16:creationId xmlns:a16="http://schemas.microsoft.com/office/drawing/2014/main" id="{106D4B83-1608-4C29-9325-1FDA866C7994}"/>
              </a:ext>
            </a:extLst>
          </p:cNvPr>
          <p:cNvSpPr txBox="1"/>
          <p:nvPr/>
        </p:nvSpPr>
        <p:spPr>
          <a:xfrm>
            <a:off x="642938" y="3470880"/>
            <a:ext cx="1256473" cy="275059"/>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en-US" sz="1200" b="1" i="0" u="none" strike="noStrike" kern="1200" cap="none" spc="300" normalizeH="0" baseline="0" noProof="0" dirty="0">
                <a:ln>
                  <a:noFill/>
                </a:ln>
                <a:solidFill>
                  <a:srgbClr val="4C7269"/>
                </a:solidFill>
                <a:effectLst/>
                <a:uLnTx/>
                <a:uFillTx/>
                <a:latin typeface="Century Gothic" panose="020B0502020202020204" pitchFamily="34" charset="0"/>
                <a:cs typeface="Times New Roman" panose="02020603050405020304" pitchFamily="18" charset="0"/>
              </a:rPr>
              <a:t>STEP 1:</a:t>
            </a:r>
          </a:p>
        </p:txBody>
      </p:sp>
      <p:sp>
        <p:nvSpPr>
          <p:cNvPr id="17" name="TextBox 16">
            <a:extLst>
              <a:ext uri="{FF2B5EF4-FFF2-40B4-BE49-F238E27FC236}">
                <a16:creationId xmlns:a16="http://schemas.microsoft.com/office/drawing/2014/main" id="{1A41C279-75C4-45A1-A090-D4F87CADBE57}"/>
              </a:ext>
            </a:extLst>
          </p:cNvPr>
          <p:cNvSpPr txBox="1"/>
          <p:nvPr/>
        </p:nvSpPr>
        <p:spPr>
          <a:xfrm>
            <a:off x="621670" y="3926048"/>
            <a:ext cx="3142256" cy="1954381"/>
          </a:xfrm>
          <a:prstGeom prst="rect">
            <a:avLst/>
          </a:prstGeom>
          <a:noFill/>
        </p:spPr>
        <p:txBody>
          <a:bodyPr wrap="square">
            <a:spAutoFit/>
          </a:bodyPr>
          <a:lstStyle/>
          <a:p>
            <a:r>
              <a:rPr lang="en-US" sz="1100" b="1" dirty="0">
                <a:latin typeface="Century Gothic" panose="020B0502020202020204" pitchFamily="34" charset="0"/>
              </a:rPr>
              <a:t>RESTORE</a:t>
            </a:r>
          </a:p>
          <a:p>
            <a:r>
              <a:rPr lang="en-US" sz="1100" dirty="0">
                <a:latin typeface="Century Gothic" panose="020B0502020202020204" pitchFamily="34" charset="0"/>
              </a:rPr>
              <a:t>Reveal your Glow. Fine crystals of pure, natural sea salt are projected through a unique handpiece that’s swept across the skin. Sea salt is both a natural healing element and will hold moisture in at a cellular level, making it an ideal treatment for all skin types. This painless first step removes the dead skin layer that dulls the complexion and challenges even the best skin care products to absorb effectively. </a:t>
            </a:r>
          </a:p>
        </p:txBody>
      </p:sp>
      <p:sp>
        <p:nvSpPr>
          <p:cNvPr id="18" name="TextBox 17">
            <a:extLst>
              <a:ext uri="{FF2B5EF4-FFF2-40B4-BE49-F238E27FC236}">
                <a16:creationId xmlns:a16="http://schemas.microsoft.com/office/drawing/2014/main" id="{96E08B54-F090-4357-8A44-4CCD2D9F6FFE}"/>
              </a:ext>
            </a:extLst>
          </p:cNvPr>
          <p:cNvSpPr txBox="1"/>
          <p:nvPr/>
        </p:nvSpPr>
        <p:spPr>
          <a:xfrm>
            <a:off x="4746582" y="3678076"/>
            <a:ext cx="3426342" cy="307777"/>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en-US" sz="1400" b="1" i="0" u="none" strike="noStrike" kern="1200" cap="none" spc="0" normalizeH="0" baseline="0" noProof="0" dirty="0">
                <a:ln>
                  <a:noFill/>
                </a:ln>
                <a:effectLst/>
                <a:uLnTx/>
                <a:uFillTx/>
                <a:latin typeface="Century Gothic" panose="020B0502020202020204" pitchFamily="34" charset="0"/>
                <a:cs typeface="Times New Roman" panose="02020603050405020304" pitchFamily="18" charset="0"/>
              </a:rPr>
              <a:t>Aesthetic Ultrasound</a:t>
            </a:r>
          </a:p>
        </p:txBody>
      </p:sp>
      <p:sp>
        <p:nvSpPr>
          <p:cNvPr id="19" name="TextBox 18">
            <a:extLst>
              <a:ext uri="{FF2B5EF4-FFF2-40B4-BE49-F238E27FC236}">
                <a16:creationId xmlns:a16="http://schemas.microsoft.com/office/drawing/2014/main" id="{F2512B36-7A05-4C37-B902-6EE8F06F8C74}"/>
              </a:ext>
            </a:extLst>
          </p:cNvPr>
          <p:cNvSpPr txBox="1"/>
          <p:nvPr/>
        </p:nvSpPr>
        <p:spPr>
          <a:xfrm>
            <a:off x="4767849" y="3470880"/>
            <a:ext cx="1256473" cy="275059"/>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en-US" sz="1200" b="1" i="0" u="none" strike="noStrike" kern="1200" cap="none" spc="300" normalizeH="0" baseline="0" noProof="0" dirty="0">
                <a:ln>
                  <a:noFill/>
                </a:ln>
                <a:solidFill>
                  <a:srgbClr val="4C7269"/>
                </a:solidFill>
                <a:effectLst/>
                <a:uLnTx/>
                <a:uFillTx/>
                <a:latin typeface="Century Gothic" panose="020B0502020202020204" pitchFamily="34" charset="0"/>
                <a:cs typeface="Times New Roman" panose="02020603050405020304" pitchFamily="18" charset="0"/>
              </a:rPr>
              <a:t>STEP 2:</a:t>
            </a:r>
          </a:p>
        </p:txBody>
      </p:sp>
      <p:sp>
        <p:nvSpPr>
          <p:cNvPr id="20" name="TextBox 19">
            <a:extLst>
              <a:ext uri="{FF2B5EF4-FFF2-40B4-BE49-F238E27FC236}">
                <a16:creationId xmlns:a16="http://schemas.microsoft.com/office/drawing/2014/main" id="{860D6B6B-74B3-4A04-9C39-A6E291AA6F22}"/>
              </a:ext>
            </a:extLst>
          </p:cNvPr>
          <p:cNvSpPr txBox="1"/>
          <p:nvPr/>
        </p:nvSpPr>
        <p:spPr>
          <a:xfrm>
            <a:off x="4746582" y="3926048"/>
            <a:ext cx="3142256" cy="1277273"/>
          </a:xfrm>
          <a:prstGeom prst="rect">
            <a:avLst/>
          </a:prstGeom>
          <a:noFill/>
        </p:spPr>
        <p:txBody>
          <a:bodyPr wrap="square">
            <a:spAutoFit/>
          </a:bodyPr>
          <a:lstStyle/>
          <a:p>
            <a:r>
              <a:rPr lang="en-US" sz="1100" b="1" dirty="0">
                <a:latin typeface="Century Gothic" panose="020B0502020202020204" pitchFamily="34" charset="0"/>
                <a:cs typeface="Times New Roman" panose="02020603050405020304" pitchFamily="18" charset="0"/>
              </a:rPr>
              <a:t>REPLENISH</a:t>
            </a:r>
          </a:p>
          <a:p>
            <a:r>
              <a:rPr lang="en-US" sz="1100" dirty="0">
                <a:latin typeface="Century Gothic" panose="020B0502020202020204" pitchFamily="34" charset="0"/>
                <a:cs typeface="Times New Roman" panose="02020603050405020304" pitchFamily="18" charset="0"/>
              </a:rPr>
              <a:t>Nourish and Replenish. Circulation and oxygenation are key to healthy, beautiful skin. This relaxing second step increases microcirculation, which helps topically applied products absorb down deep where they can be most effective.</a:t>
            </a:r>
          </a:p>
        </p:txBody>
      </p:sp>
      <p:sp>
        <p:nvSpPr>
          <p:cNvPr id="21" name="TextBox 20">
            <a:extLst>
              <a:ext uri="{FF2B5EF4-FFF2-40B4-BE49-F238E27FC236}">
                <a16:creationId xmlns:a16="http://schemas.microsoft.com/office/drawing/2014/main" id="{CBEE623F-817F-4C56-BE7E-C1D060062D43}"/>
              </a:ext>
            </a:extLst>
          </p:cNvPr>
          <p:cNvSpPr txBox="1"/>
          <p:nvPr/>
        </p:nvSpPr>
        <p:spPr>
          <a:xfrm>
            <a:off x="8252853" y="3678076"/>
            <a:ext cx="3426342" cy="307777"/>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en-US" sz="1400" b="1" i="0" u="none" strike="noStrike" kern="1200" cap="none" spc="0" normalizeH="0" baseline="0" noProof="0" dirty="0">
                <a:ln>
                  <a:noFill/>
                </a:ln>
                <a:effectLst/>
                <a:uLnTx/>
                <a:uFillTx/>
                <a:latin typeface="Century Gothic" panose="020B0502020202020204" pitchFamily="34" charset="0"/>
                <a:cs typeface="Times New Roman" panose="02020603050405020304" pitchFamily="18" charset="0"/>
              </a:rPr>
              <a:t>LED Phototherapy </a:t>
            </a:r>
          </a:p>
        </p:txBody>
      </p:sp>
      <p:sp>
        <p:nvSpPr>
          <p:cNvPr id="22" name="TextBox 21">
            <a:extLst>
              <a:ext uri="{FF2B5EF4-FFF2-40B4-BE49-F238E27FC236}">
                <a16:creationId xmlns:a16="http://schemas.microsoft.com/office/drawing/2014/main" id="{3C5763D3-07EE-4936-B9D0-F09FD7763AFB}"/>
              </a:ext>
            </a:extLst>
          </p:cNvPr>
          <p:cNvSpPr txBox="1"/>
          <p:nvPr/>
        </p:nvSpPr>
        <p:spPr>
          <a:xfrm>
            <a:off x="8274120" y="3470880"/>
            <a:ext cx="1256473" cy="275059"/>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en-US" sz="1200" b="1" i="0" u="none" strike="noStrike" kern="1200" cap="none" spc="300" normalizeH="0" baseline="0" noProof="0" dirty="0">
                <a:ln>
                  <a:noFill/>
                </a:ln>
                <a:solidFill>
                  <a:srgbClr val="4C7269"/>
                </a:solidFill>
                <a:effectLst/>
                <a:uLnTx/>
                <a:uFillTx/>
                <a:latin typeface="Century Gothic" panose="020B0502020202020204" pitchFamily="34" charset="0"/>
                <a:cs typeface="Times New Roman" panose="02020603050405020304" pitchFamily="18" charset="0"/>
              </a:rPr>
              <a:t>STEP </a:t>
            </a:r>
            <a:r>
              <a:rPr lang="en-US" altLang="en-US" sz="1200" b="1" spc="300" dirty="0">
                <a:solidFill>
                  <a:srgbClr val="4C7269"/>
                </a:solidFill>
                <a:latin typeface="Century Gothic" panose="020B0502020202020204" pitchFamily="34" charset="0"/>
                <a:cs typeface="Times New Roman" panose="02020603050405020304" pitchFamily="18" charset="0"/>
              </a:rPr>
              <a:t>3</a:t>
            </a:r>
            <a:r>
              <a:rPr kumimoji="0" lang="en-US" altLang="en-US" sz="1200" b="1" i="0" u="none" strike="noStrike" kern="1200" cap="none" spc="300" normalizeH="0" baseline="0" noProof="0" dirty="0">
                <a:ln>
                  <a:noFill/>
                </a:ln>
                <a:solidFill>
                  <a:srgbClr val="4C7269"/>
                </a:solidFill>
                <a:effectLst/>
                <a:uLnTx/>
                <a:uFillTx/>
                <a:latin typeface="Century Gothic" panose="020B0502020202020204" pitchFamily="34" charset="0"/>
                <a:cs typeface="Times New Roman" panose="02020603050405020304" pitchFamily="18" charset="0"/>
              </a:rPr>
              <a:t>:</a:t>
            </a:r>
          </a:p>
        </p:txBody>
      </p:sp>
      <p:sp>
        <p:nvSpPr>
          <p:cNvPr id="23" name="TextBox 22">
            <a:extLst>
              <a:ext uri="{FF2B5EF4-FFF2-40B4-BE49-F238E27FC236}">
                <a16:creationId xmlns:a16="http://schemas.microsoft.com/office/drawing/2014/main" id="{F269F6B2-1B67-4776-99B3-583C5A93C02B}"/>
              </a:ext>
            </a:extLst>
          </p:cNvPr>
          <p:cNvSpPr txBox="1"/>
          <p:nvPr/>
        </p:nvSpPr>
        <p:spPr>
          <a:xfrm>
            <a:off x="8252852" y="3926048"/>
            <a:ext cx="3142256" cy="1615827"/>
          </a:xfrm>
          <a:prstGeom prst="rect">
            <a:avLst/>
          </a:prstGeom>
          <a:noFill/>
        </p:spPr>
        <p:txBody>
          <a:bodyPr wrap="square">
            <a:spAutoFit/>
          </a:bodyPr>
          <a:lstStyle/>
          <a:p>
            <a:r>
              <a:rPr lang="en-US" sz="1100" b="1" dirty="0">
                <a:latin typeface="Century Gothic" panose="020B0502020202020204" pitchFamily="34" charset="0"/>
                <a:cs typeface="Times New Roman" panose="02020603050405020304" pitchFamily="18" charset="0"/>
              </a:rPr>
              <a:t>REJUVENATE</a:t>
            </a:r>
          </a:p>
          <a:p>
            <a:r>
              <a:rPr lang="en-US" sz="1100" dirty="0">
                <a:latin typeface="Century Gothic" panose="020B0502020202020204" pitchFamily="34" charset="0"/>
                <a:cs typeface="Times New Roman" panose="02020603050405020304" pitchFamily="18" charset="0"/>
              </a:rPr>
              <a:t>Rest and Rejuvenate. The SaltFacial® Phototherapy uses powerful LED light energy to super-charge cell turnover, helping skin heal and become more beautiful, naturally. This third and final step is completely pain-free and so relaxing that many patients fall asleep during this part of the treatment.</a:t>
            </a:r>
          </a:p>
        </p:txBody>
      </p:sp>
    </p:spTree>
    <p:extLst>
      <p:ext uri="{BB962C8B-B14F-4D97-AF65-F5344CB8AC3E}">
        <p14:creationId xmlns:p14="http://schemas.microsoft.com/office/powerpoint/2010/main" val="3066869561"/>
      </p:ext>
    </p:extLst>
  </p:cSld>
  <p:clrMapOvr>
    <a:masterClrMapping/>
  </p:clrMapOvr>
  <p:transition spd="slow">
    <p:push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2D14867-FF55-4E9C-97FE-28C772E1A794}"/>
              </a:ext>
            </a:extLst>
          </p:cNvPr>
          <p:cNvSpPr>
            <a:spLocks noGrp="1"/>
          </p:cNvSpPr>
          <p:nvPr>
            <p:ph type="body" sz="quarter" idx="10"/>
          </p:nvPr>
        </p:nvSpPr>
        <p:spPr/>
        <p:txBody>
          <a:bodyPr/>
          <a:lstStyle/>
          <a:p>
            <a:r>
              <a:rPr lang="en-US" dirty="0">
                <a:latin typeface="Century Gothic" panose="020B0502020202020204" pitchFamily="34" charset="0"/>
              </a:rPr>
              <a:t> </a:t>
            </a:r>
            <a:r>
              <a:rPr lang="en-US" b="1" dirty="0">
                <a:latin typeface="Century Gothic" panose="020B0502020202020204" pitchFamily="34" charset="0"/>
              </a:rPr>
              <a:t>Topicals/Products To </a:t>
            </a:r>
            <a:r>
              <a:rPr lang="en-US" dirty="0">
                <a:latin typeface="Century Gothic" panose="020B0502020202020204" pitchFamily="34" charset="0"/>
              </a:rPr>
              <a:t>Know </a:t>
            </a:r>
            <a:endParaRPr lang="en-US" baseline="30000" dirty="0">
              <a:latin typeface="Century Gothic" panose="020B0502020202020204" pitchFamily="34" charset="0"/>
            </a:endParaRPr>
          </a:p>
          <a:p>
            <a:endParaRPr lang="en-US" dirty="0"/>
          </a:p>
        </p:txBody>
      </p:sp>
      <p:grpSp>
        <p:nvGrpSpPr>
          <p:cNvPr id="3" name="Google Shape;506;p6">
            <a:extLst>
              <a:ext uri="{FF2B5EF4-FFF2-40B4-BE49-F238E27FC236}">
                <a16:creationId xmlns:a16="http://schemas.microsoft.com/office/drawing/2014/main" id="{20AD3269-E781-4C44-8AEC-83451BAF8EF0}"/>
              </a:ext>
            </a:extLst>
          </p:cNvPr>
          <p:cNvGrpSpPr/>
          <p:nvPr/>
        </p:nvGrpSpPr>
        <p:grpSpPr>
          <a:xfrm>
            <a:off x="3370791" y="1294439"/>
            <a:ext cx="5402794" cy="4423021"/>
            <a:chOff x="396978" y="1625600"/>
            <a:chExt cx="5441752" cy="4517476"/>
          </a:xfrm>
        </p:grpSpPr>
        <p:sp>
          <p:nvSpPr>
            <p:cNvPr id="4" name="Google Shape;507;p6">
              <a:extLst>
                <a:ext uri="{FF2B5EF4-FFF2-40B4-BE49-F238E27FC236}">
                  <a16:creationId xmlns:a16="http://schemas.microsoft.com/office/drawing/2014/main" id="{02F83520-6B27-4210-A640-55DAC790B1CD}"/>
                </a:ext>
              </a:extLst>
            </p:cNvPr>
            <p:cNvSpPr/>
            <p:nvPr/>
          </p:nvSpPr>
          <p:spPr>
            <a:xfrm>
              <a:off x="396978" y="1625600"/>
              <a:ext cx="2532035" cy="4517476"/>
            </a:xfrm>
            <a:prstGeom prst="roundRect">
              <a:avLst>
                <a:gd name="adj" fmla="val 4016"/>
              </a:avLst>
            </a:prstGeom>
            <a:solidFill>
              <a:srgbClr val="F2F2F2"/>
            </a:solidFill>
            <a:ln w="9525" cap="flat" cmpd="sng">
              <a:solidFill>
                <a:srgbClr val="D8D8D8"/>
              </a:solidFill>
              <a:prstDash val="solid"/>
              <a:miter lim="800000"/>
              <a:headEnd type="none" w="sm" len="sm"/>
              <a:tailEnd type="none" w="sm" len="sm"/>
            </a:ln>
            <a:effectLst>
              <a:outerShdw blurRad="76200" sy="23000" kx="-1200000" algn="bl" rotWithShape="0">
                <a:srgbClr val="000000">
                  <a:alpha val="20000"/>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600" b="0" i="0" u="none" strike="noStrike" kern="0" cap="none" spc="0" normalizeH="0" baseline="0" noProof="0">
                <a:ln>
                  <a:noFill/>
                </a:ln>
                <a:solidFill>
                  <a:srgbClr val="FFFFFF"/>
                </a:solidFill>
                <a:effectLst/>
                <a:uLnTx/>
                <a:uFillTx/>
                <a:latin typeface="Century Gothic" panose="020B0502020202020204" pitchFamily="34" charset="0"/>
                <a:ea typeface="Calibri"/>
                <a:cs typeface="Calibri"/>
                <a:sym typeface="Calibri"/>
              </a:endParaRPr>
            </a:p>
          </p:txBody>
        </p:sp>
        <p:sp>
          <p:nvSpPr>
            <p:cNvPr id="5" name="Google Shape;508;p6">
              <a:extLst>
                <a:ext uri="{FF2B5EF4-FFF2-40B4-BE49-F238E27FC236}">
                  <a16:creationId xmlns:a16="http://schemas.microsoft.com/office/drawing/2014/main" id="{C12D602E-F6D1-47F7-8873-FAE4CECA01F3}"/>
                </a:ext>
              </a:extLst>
            </p:cNvPr>
            <p:cNvSpPr/>
            <p:nvPr/>
          </p:nvSpPr>
          <p:spPr>
            <a:xfrm>
              <a:off x="396978" y="1770681"/>
              <a:ext cx="2532035" cy="543971"/>
            </a:xfrm>
            <a:prstGeom prst="rect">
              <a:avLst/>
            </a:prstGeom>
            <a:solidFill>
              <a:srgbClr val="4F756A"/>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600" b="0" i="0" u="none" strike="noStrike" kern="0" cap="none" spc="0" normalizeH="0" baseline="0" noProof="0">
                <a:ln>
                  <a:noFill/>
                </a:ln>
                <a:solidFill>
                  <a:srgbClr val="FFFFFF"/>
                </a:solidFill>
                <a:effectLst/>
                <a:uLnTx/>
                <a:uFillTx/>
                <a:latin typeface="Century Gothic" panose="020B0502020202020204" pitchFamily="34" charset="0"/>
                <a:ea typeface="Calibri"/>
                <a:cs typeface="Calibri"/>
                <a:sym typeface="Calibri"/>
              </a:endParaRPr>
            </a:p>
          </p:txBody>
        </p:sp>
        <p:sp>
          <p:nvSpPr>
            <p:cNvPr id="6" name="Google Shape;509;p6">
              <a:extLst>
                <a:ext uri="{FF2B5EF4-FFF2-40B4-BE49-F238E27FC236}">
                  <a16:creationId xmlns:a16="http://schemas.microsoft.com/office/drawing/2014/main" id="{07D6485A-CB92-4CD7-9433-253360D7C5E1}"/>
                </a:ext>
              </a:extLst>
            </p:cNvPr>
            <p:cNvSpPr txBox="1"/>
            <p:nvPr/>
          </p:nvSpPr>
          <p:spPr>
            <a:xfrm>
              <a:off x="396979" y="1891039"/>
              <a:ext cx="2530260" cy="261915"/>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90000"/>
                </a:lnSpc>
                <a:spcBef>
                  <a:spcPts val="0"/>
                </a:spcBef>
                <a:spcAft>
                  <a:spcPts val="0"/>
                </a:spcAft>
                <a:buClr>
                  <a:srgbClr val="FFFFFF"/>
                </a:buClr>
                <a:buSzPts val="1600"/>
                <a:buFont typeface="Arial"/>
                <a:buNone/>
                <a:tabLst/>
                <a:defRPr/>
              </a:pPr>
              <a:r>
                <a:rPr kumimoji="0" lang="en-US" sz="1200" b="1" i="0" u="none" strike="noStrike" kern="0" cap="none" spc="0" normalizeH="0" baseline="0" noProof="0" dirty="0">
                  <a:ln>
                    <a:noFill/>
                  </a:ln>
                  <a:solidFill>
                    <a:srgbClr val="FFFFFF"/>
                  </a:solidFill>
                  <a:effectLst/>
                  <a:uLnTx/>
                  <a:uFillTx/>
                  <a:latin typeface="Century Gothic" panose="020B0502020202020204" pitchFamily="34" charset="0"/>
                  <a:ea typeface="Century Gothic"/>
                  <a:cs typeface="Century Gothic"/>
                  <a:sym typeface="Century Gothic"/>
                </a:rPr>
                <a:t>SEA SALT </a:t>
              </a:r>
              <a:endParaRPr kumimoji="0" sz="1100" b="0" i="0" u="none" strike="noStrike" kern="0" cap="none" spc="0" normalizeH="0" baseline="0" noProof="0" dirty="0">
                <a:ln>
                  <a:noFill/>
                </a:ln>
                <a:solidFill>
                  <a:srgbClr val="000000"/>
                </a:solidFill>
                <a:effectLst/>
                <a:uLnTx/>
                <a:uFillTx/>
                <a:latin typeface="Century Gothic" panose="020B0502020202020204" pitchFamily="34" charset="0"/>
                <a:ea typeface="+mn-ea"/>
                <a:cs typeface="Arial"/>
                <a:sym typeface="Arial"/>
              </a:endParaRPr>
            </a:p>
          </p:txBody>
        </p:sp>
        <p:sp>
          <p:nvSpPr>
            <p:cNvPr id="7" name="Google Shape;510;p6">
              <a:extLst>
                <a:ext uri="{FF2B5EF4-FFF2-40B4-BE49-F238E27FC236}">
                  <a16:creationId xmlns:a16="http://schemas.microsoft.com/office/drawing/2014/main" id="{05474B91-2F7D-4432-A3AF-2820118F9B4A}"/>
                </a:ext>
              </a:extLst>
            </p:cNvPr>
            <p:cNvSpPr txBox="1"/>
            <p:nvPr/>
          </p:nvSpPr>
          <p:spPr>
            <a:xfrm>
              <a:off x="3718433" y="1860217"/>
              <a:ext cx="1713863" cy="311811"/>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FFFFFF"/>
                </a:buClr>
                <a:buSzPts val="1600"/>
                <a:buFont typeface="Arial"/>
                <a:buNone/>
                <a:tabLst/>
                <a:defRPr/>
              </a:pPr>
              <a:r>
                <a:rPr kumimoji="0" lang="en-US" sz="1400" b="1" i="0" u="none" strike="noStrike" kern="0" cap="none" spc="0" normalizeH="0" baseline="0" noProof="0">
                  <a:ln>
                    <a:noFill/>
                  </a:ln>
                  <a:solidFill>
                    <a:srgbClr val="FFFFFF"/>
                  </a:solidFill>
                  <a:effectLst/>
                  <a:uLnTx/>
                  <a:uFillTx/>
                  <a:latin typeface="Century Gothic" panose="020B0502020202020204" pitchFamily="34" charset="0"/>
                  <a:ea typeface="Calibri"/>
                  <a:cs typeface="Calibri"/>
                  <a:sym typeface="Calibri"/>
                </a:rPr>
                <a:t>Perfect Concept</a:t>
              </a:r>
              <a:endParaRPr kumimoji="0" sz="1200" b="0" i="0" u="none" strike="noStrike" kern="0" cap="none" spc="0" normalizeH="0" baseline="0" noProof="0">
                <a:ln>
                  <a:noFill/>
                </a:ln>
                <a:solidFill>
                  <a:srgbClr val="000000"/>
                </a:solidFill>
                <a:effectLst/>
                <a:uLnTx/>
                <a:uFillTx/>
                <a:latin typeface="Century Gothic" panose="020B0502020202020204" pitchFamily="34" charset="0"/>
                <a:ea typeface="+mn-ea"/>
                <a:cs typeface="Arial"/>
                <a:sym typeface="Arial"/>
              </a:endParaRPr>
            </a:p>
          </p:txBody>
        </p:sp>
        <p:sp>
          <p:nvSpPr>
            <p:cNvPr id="8" name="Google Shape;511;p6">
              <a:extLst>
                <a:ext uri="{FF2B5EF4-FFF2-40B4-BE49-F238E27FC236}">
                  <a16:creationId xmlns:a16="http://schemas.microsoft.com/office/drawing/2014/main" id="{8E377926-5709-4163-9CF9-9528B4CAECD0}"/>
                </a:ext>
              </a:extLst>
            </p:cNvPr>
            <p:cNvSpPr/>
            <p:nvPr/>
          </p:nvSpPr>
          <p:spPr>
            <a:xfrm>
              <a:off x="3294022" y="1625600"/>
              <a:ext cx="2533806" cy="4517476"/>
            </a:xfrm>
            <a:prstGeom prst="roundRect">
              <a:avLst>
                <a:gd name="adj" fmla="val 4016"/>
              </a:avLst>
            </a:prstGeom>
            <a:solidFill>
              <a:srgbClr val="F2F2F2"/>
            </a:solidFill>
            <a:ln w="9525" cap="flat" cmpd="sng">
              <a:solidFill>
                <a:srgbClr val="D8D8D8"/>
              </a:solidFill>
              <a:prstDash val="solid"/>
              <a:miter lim="800000"/>
              <a:headEnd type="none" w="sm" len="sm"/>
              <a:tailEnd type="none" w="sm" len="sm"/>
            </a:ln>
            <a:effectLst>
              <a:outerShdw blurRad="76200" sy="23000" kx="-1200000" algn="bl" rotWithShape="0">
                <a:srgbClr val="000000">
                  <a:alpha val="20000"/>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200" b="0" i="0" u="none" strike="noStrike" kern="0" cap="none" spc="0" normalizeH="0" baseline="0" noProof="0">
                <a:ln>
                  <a:noFill/>
                </a:ln>
                <a:solidFill>
                  <a:srgbClr val="FFFFFF"/>
                </a:solidFill>
                <a:effectLst/>
                <a:uLnTx/>
                <a:uFillTx/>
                <a:latin typeface="Century Gothic" panose="020B0502020202020204" pitchFamily="34" charset="0"/>
                <a:ea typeface="Calibri"/>
                <a:cs typeface="Calibri"/>
                <a:sym typeface="Calibri"/>
              </a:endParaRPr>
            </a:p>
          </p:txBody>
        </p:sp>
        <p:sp>
          <p:nvSpPr>
            <p:cNvPr id="9" name="Google Shape;512;p6">
              <a:extLst>
                <a:ext uri="{FF2B5EF4-FFF2-40B4-BE49-F238E27FC236}">
                  <a16:creationId xmlns:a16="http://schemas.microsoft.com/office/drawing/2014/main" id="{A902A02A-F916-45AD-A49F-51E39480D488}"/>
                </a:ext>
              </a:extLst>
            </p:cNvPr>
            <p:cNvSpPr/>
            <p:nvPr/>
          </p:nvSpPr>
          <p:spPr>
            <a:xfrm>
              <a:off x="3294022" y="1770681"/>
              <a:ext cx="2533806" cy="543971"/>
            </a:xfrm>
            <a:prstGeom prst="rect">
              <a:avLst/>
            </a:prstGeom>
            <a:solidFill>
              <a:srgbClr val="5694BB"/>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600" b="0" i="0" u="none" strike="noStrike" kern="0" cap="none" spc="0" normalizeH="0" baseline="0" noProof="0">
                <a:ln>
                  <a:noFill/>
                </a:ln>
                <a:solidFill>
                  <a:srgbClr val="FFFFFF"/>
                </a:solidFill>
                <a:effectLst/>
                <a:uLnTx/>
                <a:uFillTx/>
                <a:latin typeface="Century Gothic" panose="020B0502020202020204" pitchFamily="34" charset="0"/>
                <a:ea typeface="Calibri"/>
                <a:cs typeface="Calibri"/>
                <a:sym typeface="Calibri"/>
              </a:endParaRPr>
            </a:p>
          </p:txBody>
        </p:sp>
        <p:sp>
          <p:nvSpPr>
            <p:cNvPr id="10" name="Google Shape;513;p6">
              <a:extLst>
                <a:ext uri="{FF2B5EF4-FFF2-40B4-BE49-F238E27FC236}">
                  <a16:creationId xmlns:a16="http://schemas.microsoft.com/office/drawing/2014/main" id="{BD4A35BD-FCF6-4C27-956B-D9D89C0E6198}"/>
                </a:ext>
              </a:extLst>
            </p:cNvPr>
            <p:cNvSpPr txBox="1"/>
            <p:nvPr/>
          </p:nvSpPr>
          <p:spPr>
            <a:xfrm>
              <a:off x="3259580" y="1896049"/>
              <a:ext cx="2579150" cy="280626"/>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FFFFFF"/>
                </a:buClr>
                <a:buSzPts val="1600"/>
                <a:buFont typeface="Arial"/>
                <a:buNone/>
                <a:tabLst/>
                <a:defRPr/>
              </a:pPr>
              <a:r>
                <a:rPr kumimoji="0" lang="en-US" sz="1200" b="1" i="0" u="none" strike="noStrike" kern="0" cap="none" spc="0" normalizeH="0" baseline="0" noProof="0" dirty="0">
                  <a:ln>
                    <a:noFill/>
                  </a:ln>
                  <a:solidFill>
                    <a:srgbClr val="FFFFFF"/>
                  </a:solidFill>
                  <a:effectLst/>
                  <a:uLnTx/>
                  <a:uFillTx/>
                  <a:latin typeface="Century Gothic" panose="020B0502020202020204" pitchFamily="34" charset="0"/>
                  <a:ea typeface="Calibri"/>
                  <a:cs typeface="Calibri"/>
                  <a:sym typeface="Calibri"/>
                </a:rPr>
                <a:t>THE SALTFACIAL GLIDING GEL</a:t>
              </a:r>
              <a:endParaRPr kumimoji="0" sz="1100" b="0" i="0" u="none" strike="noStrike" kern="0" cap="none" spc="0" normalizeH="0" baseline="0" noProof="0" dirty="0">
                <a:ln>
                  <a:noFill/>
                </a:ln>
                <a:solidFill>
                  <a:srgbClr val="000000"/>
                </a:solidFill>
                <a:effectLst/>
                <a:uLnTx/>
                <a:uFillTx/>
                <a:latin typeface="Century Gothic" panose="020B0502020202020204" pitchFamily="34" charset="0"/>
                <a:ea typeface="+mn-ea"/>
                <a:cs typeface="Arial"/>
                <a:sym typeface="Arial"/>
              </a:endParaRPr>
            </a:p>
          </p:txBody>
        </p:sp>
        <p:sp>
          <p:nvSpPr>
            <p:cNvPr id="17" name="Google Shape;520;p6">
              <a:extLst>
                <a:ext uri="{FF2B5EF4-FFF2-40B4-BE49-F238E27FC236}">
                  <a16:creationId xmlns:a16="http://schemas.microsoft.com/office/drawing/2014/main" id="{F3D24589-6955-4641-9F36-3DBD23E82248}"/>
                </a:ext>
              </a:extLst>
            </p:cNvPr>
            <p:cNvSpPr/>
            <p:nvPr/>
          </p:nvSpPr>
          <p:spPr>
            <a:xfrm>
              <a:off x="560585" y="2388859"/>
              <a:ext cx="2135674" cy="1964628"/>
            </a:xfrm>
            <a:prstGeom prst="rect">
              <a:avLst/>
            </a:prstGeom>
            <a:noFill/>
            <a:ln>
              <a:noFill/>
            </a:ln>
          </p:spPr>
          <p:txBody>
            <a:bodyPr spcFirstLastPara="1" wrap="square" lIns="91425" tIns="45700" rIns="91425" bIns="45700" anchor="t" anchorCtr="0">
              <a:spAutoFit/>
            </a:bodyPr>
            <a:lstStyle/>
            <a:p>
              <a:pPr marL="171450" marR="0" lvl="0" indent="-171450" algn="l" defTabSz="914400" rtl="0" eaLnBrk="1" fontAlgn="auto" latinLnBrk="0" hangingPunct="1">
                <a:lnSpc>
                  <a:spcPct val="100000"/>
                </a:lnSpc>
                <a:spcBef>
                  <a:spcPts val="0"/>
                </a:spcBef>
                <a:spcAft>
                  <a:spcPts val="0"/>
                </a:spcAft>
                <a:buClr>
                  <a:srgbClr val="000000"/>
                </a:buClr>
                <a:buSzPts val="1000"/>
                <a:buFont typeface="Century Gothic"/>
                <a:buChar char="•"/>
                <a:tabLst/>
                <a:defRPr/>
              </a:pPr>
              <a:r>
                <a:rPr kumimoji="0" lang="en-US" sz="1000" b="0" i="0" u="none" strike="noStrike" kern="0" cap="none" spc="0" normalizeH="0" baseline="0" noProof="0" dirty="0">
                  <a:ln>
                    <a:noFill/>
                  </a:ln>
                  <a:solidFill>
                    <a:srgbClr val="000000"/>
                  </a:solidFill>
                  <a:effectLst/>
                  <a:uLnTx/>
                  <a:uFillTx/>
                  <a:latin typeface="Century Gothic" panose="020B0502020202020204" pitchFamily="34" charset="0"/>
                  <a:ea typeface="Century Gothic"/>
                  <a:cs typeface="Century Gothic"/>
                  <a:sym typeface="Century Gothic"/>
                </a:rPr>
                <a:t>Salt is a humectant that draws and locks in moisture at a cellular level</a:t>
              </a:r>
            </a:p>
            <a:p>
              <a:pPr marL="0" marR="0" lvl="0" indent="0" algn="l" defTabSz="914400" rtl="0" eaLnBrk="1" fontAlgn="auto" latinLnBrk="0" hangingPunct="1">
                <a:lnSpc>
                  <a:spcPct val="100000"/>
                </a:lnSpc>
                <a:spcBef>
                  <a:spcPts val="0"/>
                </a:spcBef>
                <a:spcAft>
                  <a:spcPts val="0"/>
                </a:spcAft>
                <a:buClr>
                  <a:srgbClr val="000000"/>
                </a:buClr>
                <a:buSzPts val="1000"/>
                <a:buFontTx/>
                <a:buNone/>
                <a:tabLst/>
                <a:defRPr/>
              </a:pPr>
              <a:endParaRPr kumimoji="0" lang="en-US" sz="1000" b="0" i="0" u="none" strike="noStrike" kern="0" cap="none" spc="0" normalizeH="0" baseline="0" noProof="0" dirty="0">
                <a:ln>
                  <a:noFill/>
                </a:ln>
                <a:solidFill>
                  <a:srgbClr val="000000"/>
                </a:solidFill>
                <a:effectLst/>
                <a:uLnTx/>
                <a:uFillTx/>
                <a:latin typeface="Century Gothic" panose="020B0502020202020204" pitchFamily="34" charset="0"/>
                <a:ea typeface="Century Gothic"/>
                <a:cs typeface="Century Gothic"/>
                <a:sym typeface="Century Gothic"/>
              </a:endParaRPr>
            </a:p>
            <a:p>
              <a:pPr marL="171450" marR="0" lvl="0" indent="-171450" algn="l" defTabSz="914400" rtl="0" eaLnBrk="1" fontAlgn="auto" latinLnBrk="0" hangingPunct="1">
                <a:lnSpc>
                  <a:spcPct val="100000"/>
                </a:lnSpc>
                <a:spcBef>
                  <a:spcPts val="0"/>
                </a:spcBef>
                <a:spcAft>
                  <a:spcPts val="0"/>
                </a:spcAft>
                <a:buClr>
                  <a:srgbClr val="000000"/>
                </a:buClr>
                <a:buSzPts val="1000"/>
                <a:buFont typeface="Century Gothic"/>
                <a:buChar char="•"/>
                <a:tabLst/>
                <a:defRPr/>
              </a:pPr>
              <a:r>
                <a:rPr kumimoji="0" lang="en-US" sz="1000" b="0" i="0" u="none" strike="noStrike" kern="0" cap="none" spc="0" normalizeH="0" baseline="0" noProof="0" dirty="0">
                  <a:ln>
                    <a:noFill/>
                  </a:ln>
                  <a:solidFill>
                    <a:srgbClr val="000000"/>
                  </a:solidFill>
                  <a:effectLst/>
                  <a:uLnTx/>
                  <a:uFillTx/>
                  <a:latin typeface="Century Gothic" panose="020B0502020202020204" pitchFamily="34" charset="0"/>
                  <a:ea typeface="Century Gothic"/>
                  <a:cs typeface="Century Gothic"/>
                  <a:sym typeface="Century Gothic"/>
                </a:rPr>
                <a:t>Naturally antibacterial &amp; antimicrobial</a:t>
              </a:r>
            </a:p>
            <a:p>
              <a:pPr marL="0" marR="0" lvl="0" indent="0" algn="l" defTabSz="914400" rtl="0" eaLnBrk="1" fontAlgn="auto" latinLnBrk="0" hangingPunct="1">
                <a:lnSpc>
                  <a:spcPct val="100000"/>
                </a:lnSpc>
                <a:spcBef>
                  <a:spcPts val="0"/>
                </a:spcBef>
                <a:spcAft>
                  <a:spcPts val="0"/>
                </a:spcAft>
                <a:buClr>
                  <a:srgbClr val="000000"/>
                </a:buClr>
                <a:buSzPts val="1000"/>
                <a:buFontTx/>
                <a:buNone/>
                <a:tabLst/>
                <a:defRPr/>
              </a:pPr>
              <a:endParaRPr kumimoji="0" lang="en-US" sz="1000" b="0" i="0" u="none" strike="noStrike" kern="0" cap="none" spc="0" normalizeH="0" baseline="0" noProof="0" dirty="0">
                <a:ln>
                  <a:noFill/>
                </a:ln>
                <a:solidFill>
                  <a:srgbClr val="000000"/>
                </a:solidFill>
                <a:effectLst/>
                <a:uLnTx/>
                <a:uFillTx/>
                <a:latin typeface="Century Gothic" panose="020B0502020202020204" pitchFamily="34" charset="0"/>
                <a:ea typeface="Century Gothic"/>
                <a:cs typeface="Century Gothic"/>
                <a:sym typeface="Century Gothic"/>
              </a:endParaRPr>
            </a:p>
            <a:p>
              <a:pPr marL="171450" marR="0" lvl="0" indent="-171450" algn="l" defTabSz="914400" rtl="0" eaLnBrk="1" fontAlgn="auto" latinLnBrk="0" hangingPunct="1">
                <a:lnSpc>
                  <a:spcPct val="150000"/>
                </a:lnSpc>
                <a:spcBef>
                  <a:spcPts val="0"/>
                </a:spcBef>
                <a:spcAft>
                  <a:spcPts val="0"/>
                </a:spcAft>
                <a:buClr>
                  <a:srgbClr val="000000"/>
                </a:buClr>
                <a:buSzPts val="1000"/>
                <a:buFont typeface="Century Gothic"/>
                <a:buChar char="•"/>
                <a:tabLst/>
                <a:defRPr/>
              </a:pPr>
              <a:r>
                <a:rPr kumimoji="0" lang="en-US" sz="1000" b="0" i="0" u="none" strike="noStrike" kern="0" cap="none" spc="0" normalizeH="0" baseline="0" noProof="0" dirty="0">
                  <a:ln>
                    <a:noFill/>
                  </a:ln>
                  <a:solidFill>
                    <a:srgbClr val="000000"/>
                  </a:solidFill>
                  <a:effectLst/>
                  <a:uLnTx/>
                  <a:uFillTx/>
                  <a:latin typeface="Century Gothic" panose="020B0502020202020204" pitchFamily="34" charset="0"/>
                  <a:ea typeface="Century Gothic"/>
                  <a:cs typeface="Century Gothic"/>
                  <a:sym typeface="Century Gothic"/>
                </a:rPr>
                <a:t>Anti-inflammatory</a:t>
              </a:r>
            </a:p>
            <a:p>
              <a:pPr marL="0" marR="0" lvl="0" indent="0" algn="l" defTabSz="914400" rtl="0" eaLnBrk="1" fontAlgn="auto" latinLnBrk="0" hangingPunct="1">
                <a:lnSpc>
                  <a:spcPct val="150000"/>
                </a:lnSpc>
                <a:spcBef>
                  <a:spcPts val="0"/>
                </a:spcBef>
                <a:spcAft>
                  <a:spcPts val="0"/>
                </a:spcAft>
                <a:buClr>
                  <a:srgbClr val="000000"/>
                </a:buClr>
                <a:buSzPts val="1000"/>
                <a:buFontTx/>
                <a:buNone/>
                <a:tabLst/>
                <a:defRPr/>
              </a:pPr>
              <a:endParaRPr kumimoji="0" lang="en-US" sz="1000" b="0" i="0" u="none" strike="noStrike" kern="0" cap="none" spc="0" normalizeH="0" baseline="0" noProof="0" dirty="0">
                <a:ln>
                  <a:noFill/>
                </a:ln>
                <a:solidFill>
                  <a:srgbClr val="000000"/>
                </a:solidFill>
                <a:effectLst/>
                <a:uLnTx/>
                <a:uFillTx/>
                <a:latin typeface="Century Gothic" panose="020B0502020202020204" pitchFamily="34" charset="0"/>
                <a:ea typeface="+mn-ea"/>
                <a:cs typeface="Arial"/>
                <a:sym typeface="Arial"/>
              </a:endParaRPr>
            </a:p>
            <a:p>
              <a:pPr marL="171450" marR="0" lvl="0" indent="-171450" algn="l" defTabSz="914400" rtl="0" eaLnBrk="1" fontAlgn="auto" latinLnBrk="0" hangingPunct="1">
                <a:lnSpc>
                  <a:spcPct val="100000"/>
                </a:lnSpc>
                <a:spcBef>
                  <a:spcPts val="0"/>
                </a:spcBef>
                <a:spcAft>
                  <a:spcPts val="0"/>
                </a:spcAft>
                <a:buClr>
                  <a:srgbClr val="000000"/>
                </a:buClr>
                <a:buSzPts val="1000"/>
                <a:buFont typeface="Century Gothic"/>
                <a:buChar char="•"/>
                <a:tabLst/>
                <a:defRPr/>
              </a:pPr>
              <a:r>
                <a:rPr kumimoji="0" lang="en-US" sz="1000" b="0" i="0" u="none" strike="noStrike" kern="0" cap="none" spc="0" normalizeH="0" baseline="0" noProof="0" dirty="0">
                  <a:ln>
                    <a:noFill/>
                  </a:ln>
                  <a:solidFill>
                    <a:srgbClr val="000000"/>
                  </a:solidFill>
                  <a:effectLst/>
                  <a:uLnTx/>
                  <a:uFillTx/>
                  <a:latin typeface="Century Gothic" panose="020B0502020202020204" pitchFamily="34" charset="0"/>
                  <a:ea typeface="Century Gothic"/>
                  <a:cs typeface="Century Gothic"/>
                  <a:sym typeface="Century Gothic"/>
                </a:rPr>
                <a:t>Non-toxic, natural exfoliation</a:t>
              </a:r>
              <a:endParaRPr kumimoji="0" lang="en-US" sz="1000" b="0" i="0" u="none" strike="noStrike" kern="0" cap="none" spc="0" normalizeH="0" baseline="0" noProof="0" dirty="0">
                <a:ln>
                  <a:noFill/>
                </a:ln>
                <a:solidFill>
                  <a:srgbClr val="000000"/>
                </a:solidFill>
                <a:effectLst/>
                <a:uLnTx/>
                <a:uFillTx/>
                <a:latin typeface="Century Gothic" panose="020B0502020202020204" pitchFamily="34" charset="0"/>
                <a:ea typeface="+mn-ea"/>
                <a:cs typeface="Arial"/>
                <a:sym typeface="Arial"/>
              </a:endParaRPr>
            </a:p>
          </p:txBody>
        </p:sp>
        <p:sp>
          <p:nvSpPr>
            <p:cNvPr id="18" name="Google Shape;521;p6">
              <a:extLst>
                <a:ext uri="{FF2B5EF4-FFF2-40B4-BE49-F238E27FC236}">
                  <a16:creationId xmlns:a16="http://schemas.microsoft.com/office/drawing/2014/main" id="{E6ACBCFA-5BCE-4747-82EC-784190173A32}"/>
                </a:ext>
              </a:extLst>
            </p:cNvPr>
            <p:cNvSpPr/>
            <p:nvPr/>
          </p:nvSpPr>
          <p:spPr>
            <a:xfrm>
              <a:off x="3458558" y="2404188"/>
              <a:ext cx="2088930" cy="2588332"/>
            </a:xfrm>
            <a:prstGeom prst="rect">
              <a:avLst/>
            </a:prstGeom>
            <a:noFill/>
            <a:ln>
              <a:noFill/>
            </a:ln>
          </p:spPr>
          <p:txBody>
            <a:bodyPr spcFirstLastPara="1" wrap="square" lIns="91425" tIns="45700" rIns="91425" bIns="45700" anchor="t" anchorCtr="0">
              <a:spAutoFit/>
            </a:bodyPr>
            <a:lstStyle/>
            <a:p>
              <a:pPr marL="171450" marR="0" lvl="0" indent="-171450" algn="l" defTabSz="914400" rtl="0" eaLnBrk="1" fontAlgn="auto" latinLnBrk="0" hangingPunct="1">
                <a:lnSpc>
                  <a:spcPct val="100000"/>
                </a:lnSpc>
                <a:spcBef>
                  <a:spcPts val="0"/>
                </a:spcBef>
                <a:spcAft>
                  <a:spcPts val="0"/>
                </a:spcAft>
                <a:buClr>
                  <a:srgbClr val="000000"/>
                </a:buClr>
                <a:buSzPts val="1000"/>
                <a:buFont typeface="Century Gothic"/>
                <a:buChar char="•"/>
                <a:tabLst/>
                <a:defRPr/>
              </a:pPr>
              <a:r>
                <a:rPr kumimoji="0" lang="en-US" sz="1000" b="0" i="0" u="none" strike="noStrike" kern="0" cap="none" spc="0" normalizeH="0" baseline="0" noProof="0" dirty="0">
                  <a:ln>
                    <a:noFill/>
                  </a:ln>
                  <a:solidFill>
                    <a:srgbClr val="000000"/>
                  </a:solidFill>
                  <a:effectLst/>
                  <a:uLnTx/>
                  <a:uFillTx/>
                  <a:latin typeface="Century Gothic" panose="020B0502020202020204" pitchFamily="34" charset="0"/>
                  <a:ea typeface="Century Gothic"/>
                  <a:cs typeface="Century Gothic"/>
                  <a:sym typeface="Century Gothic"/>
                </a:rPr>
                <a:t>Contains plant stem cells </a:t>
              </a:r>
              <a:endParaRPr kumimoji="0" lang="en-US" sz="1000" b="0" i="0" u="none" strike="noStrike" kern="0" cap="none" spc="0" normalizeH="0" baseline="0" noProof="0" dirty="0">
                <a:ln>
                  <a:noFill/>
                </a:ln>
                <a:solidFill>
                  <a:srgbClr val="000000"/>
                </a:solidFill>
                <a:effectLst/>
                <a:uLnTx/>
                <a:uFillTx/>
                <a:latin typeface="Century Gothic" panose="020B0502020202020204" pitchFamily="34" charset="0"/>
                <a:cs typeface="Arial"/>
                <a:sym typeface="Arial"/>
              </a:endParaRPr>
            </a:p>
            <a:p>
              <a:pPr marL="171450" marR="0" lvl="0" indent="-107950" algn="l" defTabSz="914400" rtl="0" eaLnBrk="1" fontAlgn="auto" latinLnBrk="0" hangingPunct="1">
                <a:lnSpc>
                  <a:spcPct val="100000"/>
                </a:lnSpc>
                <a:spcBef>
                  <a:spcPts val="0"/>
                </a:spcBef>
                <a:spcAft>
                  <a:spcPts val="0"/>
                </a:spcAft>
                <a:buClr>
                  <a:srgbClr val="000000"/>
                </a:buClr>
                <a:buSzPts val="1000"/>
                <a:buFont typeface="Calibri"/>
                <a:buNone/>
                <a:tabLst/>
                <a:defRPr/>
              </a:pPr>
              <a:endParaRPr kumimoji="0" lang="en-US" sz="1000" b="0" i="0" u="none" strike="noStrike" kern="0" cap="none" spc="0" normalizeH="0" baseline="0" noProof="0" dirty="0">
                <a:ln>
                  <a:noFill/>
                </a:ln>
                <a:solidFill>
                  <a:srgbClr val="000000"/>
                </a:solidFill>
                <a:effectLst/>
                <a:uLnTx/>
                <a:uFillTx/>
                <a:latin typeface="Century Gothic" panose="020B0502020202020204" pitchFamily="34" charset="0"/>
                <a:ea typeface="Century Gothic"/>
                <a:cs typeface="Century Gothic"/>
                <a:sym typeface="Century Gothic"/>
              </a:endParaRPr>
            </a:p>
            <a:p>
              <a:pPr marL="171450" marR="0" lvl="0" indent="-171450" algn="l" defTabSz="914400" rtl="0" eaLnBrk="1" fontAlgn="auto" latinLnBrk="0" hangingPunct="1">
                <a:lnSpc>
                  <a:spcPct val="100000"/>
                </a:lnSpc>
                <a:spcBef>
                  <a:spcPts val="0"/>
                </a:spcBef>
                <a:spcAft>
                  <a:spcPts val="0"/>
                </a:spcAft>
                <a:buClr>
                  <a:srgbClr val="000000"/>
                </a:buClr>
                <a:buSzPts val="1000"/>
                <a:buFont typeface="Century Gothic"/>
                <a:buChar char="•"/>
                <a:tabLst/>
                <a:defRPr/>
              </a:pPr>
              <a:r>
                <a:rPr kumimoji="0" lang="en-US" sz="1000" b="0" i="0" u="none" strike="noStrike" kern="0" cap="none" spc="0" normalizeH="0" baseline="0" noProof="0" dirty="0">
                  <a:ln>
                    <a:noFill/>
                  </a:ln>
                  <a:solidFill>
                    <a:srgbClr val="000000"/>
                  </a:solidFill>
                  <a:effectLst/>
                  <a:uLnTx/>
                  <a:uFillTx/>
                  <a:latin typeface="Century Gothic" panose="020B0502020202020204" pitchFamily="34" charset="0"/>
                  <a:ea typeface="Century Gothic"/>
                  <a:cs typeface="Century Gothic"/>
                  <a:sym typeface="Century Gothic"/>
                </a:rPr>
                <a:t>Elegant alternative to ultrasound gel</a:t>
              </a:r>
              <a:endParaRPr kumimoji="0" lang="en-US" sz="1000" b="0" i="0" u="none" strike="noStrike" kern="0" cap="none" spc="0" normalizeH="0" baseline="0" noProof="0" dirty="0">
                <a:ln>
                  <a:noFill/>
                </a:ln>
                <a:solidFill>
                  <a:srgbClr val="000000"/>
                </a:solidFill>
                <a:effectLst/>
                <a:uLnTx/>
                <a:uFillTx/>
                <a:latin typeface="Century Gothic" panose="020B0502020202020204" pitchFamily="34" charset="0"/>
                <a:cs typeface="Arial"/>
                <a:sym typeface="Arial"/>
              </a:endParaRPr>
            </a:p>
            <a:p>
              <a:pPr marL="171450" marR="0" lvl="0" indent="-107950" algn="l" defTabSz="914400" rtl="0" eaLnBrk="1" fontAlgn="auto" latinLnBrk="0" hangingPunct="1">
                <a:lnSpc>
                  <a:spcPct val="100000"/>
                </a:lnSpc>
                <a:spcBef>
                  <a:spcPts val="0"/>
                </a:spcBef>
                <a:spcAft>
                  <a:spcPts val="0"/>
                </a:spcAft>
                <a:buClr>
                  <a:srgbClr val="000000"/>
                </a:buClr>
                <a:buSzPts val="1000"/>
                <a:buFont typeface="Calibri"/>
                <a:buNone/>
                <a:tabLst/>
                <a:defRPr/>
              </a:pPr>
              <a:endParaRPr kumimoji="0" lang="en-US" sz="1000" b="0" i="0" u="none" strike="noStrike" kern="0" cap="none" spc="0" normalizeH="0" baseline="0" noProof="0" dirty="0">
                <a:ln>
                  <a:noFill/>
                </a:ln>
                <a:solidFill>
                  <a:srgbClr val="000000"/>
                </a:solidFill>
                <a:effectLst/>
                <a:uLnTx/>
                <a:uFillTx/>
                <a:latin typeface="Century Gothic" panose="020B0502020202020204" pitchFamily="34" charset="0"/>
                <a:ea typeface="Century Gothic"/>
                <a:cs typeface="Century Gothic"/>
                <a:sym typeface="Century Gothic"/>
              </a:endParaRPr>
            </a:p>
            <a:p>
              <a:pPr marL="171450" marR="0" lvl="0" indent="-171450" algn="l" defTabSz="914400" rtl="0" eaLnBrk="1" fontAlgn="auto" latinLnBrk="0" hangingPunct="1">
                <a:lnSpc>
                  <a:spcPct val="100000"/>
                </a:lnSpc>
                <a:spcBef>
                  <a:spcPts val="0"/>
                </a:spcBef>
                <a:spcAft>
                  <a:spcPts val="0"/>
                </a:spcAft>
                <a:buClr>
                  <a:srgbClr val="000000"/>
                </a:buClr>
                <a:buSzPts val="1000"/>
                <a:buFont typeface="Century Gothic"/>
                <a:buChar char="•"/>
                <a:tabLst/>
                <a:defRPr/>
              </a:pPr>
              <a:r>
                <a:rPr kumimoji="0" lang="en-US" sz="1000" b="0" i="0" u="none" strike="noStrike" kern="0" cap="none" spc="0" normalizeH="0" baseline="0" noProof="0" dirty="0">
                  <a:ln>
                    <a:noFill/>
                  </a:ln>
                  <a:solidFill>
                    <a:srgbClr val="000000"/>
                  </a:solidFill>
                  <a:effectLst/>
                  <a:uLnTx/>
                  <a:uFillTx/>
                  <a:latin typeface="Century Gothic" panose="020B0502020202020204" pitchFamily="34" charset="0"/>
                  <a:ea typeface="Century Gothic"/>
                  <a:cs typeface="Century Gothic"/>
                  <a:sym typeface="Century Gothic"/>
                </a:rPr>
                <a:t>Safe for use on all skin types</a:t>
              </a:r>
            </a:p>
            <a:p>
              <a:pPr marL="171450" marR="0" lvl="0" indent="-171450" algn="l" defTabSz="914400" rtl="0" eaLnBrk="1" fontAlgn="auto" latinLnBrk="0" hangingPunct="1">
                <a:lnSpc>
                  <a:spcPct val="100000"/>
                </a:lnSpc>
                <a:spcBef>
                  <a:spcPts val="0"/>
                </a:spcBef>
                <a:spcAft>
                  <a:spcPts val="0"/>
                </a:spcAft>
                <a:buClr>
                  <a:srgbClr val="000000"/>
                </a:buClr>
                <a:buSzPts val="1000"/>
                <a:buFont typeface="Century Gothic"/>
                <a:buChar char="•"/>
                <a:tabLst/>
                <a:defRPr/>
              </a:pPr>
              <a:endParaRPr lang="en-US" sz="1000" kern="0" dirty="0">
                <a:solidFill>
                  <a:srgbClr val="000000"/>
                </a:solidFill>
                <a:latin typeface="Century Gothic" panose="020B0502020202020204" pitchFamily="34" charset="0"/>
                <a:cs typeface="Arial"/>
                <a:sym typeface="Century Gothic"/>
              </a:endParaRPr>
            </a:p>
            <a:p>
              <a:pPr marL="171450" marR="0" lvl="0" indent="-171450" algn="l" defTabSz="914400" rtl="0" eaLnBrk="1" fontAlgn="auto" latinLnBrk="0" hangingPunct="1">
                <a:lnSpc>
                  <a:spcPct val="100000"/>
                </a:lnSpc>
                <a:spcBef>
                  <a:spcPts val="0"/>
                </a:spcBef>
                <a:spcAft>
                  <a:spcPts val="0"/>
                </a:spcAft>
                <a:buClr>
                  <a:srgbClr val="000000"/>
                </a:buClr>
                <a:buSzPts val="1000"/>
                <a:buFont typeface="Century Gothic"/>
                <a:buChar char="•"/>
                <a:tabLst/>
                <a:defRPr/>
              </a:pPr>
              <a:r>
                <a:rPr kumimoji="0" lang="en-US" sz="1000" b="0" i="0" u="none" strike="noStrike" kern="0" cap="none" spc="0" normalizeH="0" baseline="0" noProof="0" dirty="0">
                  <a:ln>
                    <a:noFill/>
                  </a:ln>
                  <a:solidFill>
                    <a:srgbClr val="000000"/>
                  </a:solidFill>
                  <a:effectLst/>
                  <a:uLnTx/>
                  <a:uFillTx/>
                  <a:latin typeface="Century Gothic" panose="020B0502020202020204" pitchFamily="34" charset="0"/>
                  <a:cs typeface="Arial"/>
                  <a:sym typeface="Century Gothic"/>
                </a:rPr>
                <a:t>Stimulates cell turnover</a:t>
              </a:r>
            </a:p>
            <a:p>
              <a:pPr marL="171450" marR="0" lvl="0" indent="-171450" algn="l" defTabSz="914400" rtl="0" eaLnBrk="1" fontAlgn="auto" latinLnBrk="0" hangingPunct="1">
                <a:lnSpc>
                  <a:spcPct val="100000"/>
                </a:lnSpc>
                <a:spcBef>
                  <a:spcPts val="0"/>
                </a:spcBef>
                <a:spcAft>
                  <a:spcPts val="0"/>
                </a:spcAft>
                <a:buClr>
                  <a:srgbClr val="000000"/>
                </a:buClr>
                <a:buSzPts val="1000"/>
                <a:buFont typeface="Century Gothic"/>
                <a:buChar char="•"/>
                <a:tabLst/>
                <a:defRPr/>
              </a:pPr>
              <a:endParaRPr lang="en-US" sz="1000" kern="0" dirty="0">
                <a:solidFill>
                  <a:srgbClr val="000000"/>
                </a:solidFill>
                <a:latin typeface="Century Gothic" panose="020B0502020202020204" pitchFamily="34" charset="0"/>
                <a:cs typeface="Arial"/>
                <a:sym typeface="Century Gothic"/>
              </a:endParaRPr>
            </a:p>
            <a:p>
              <a:pPr marL="171450" marR="0" lvl="0" indent="-171450" algn="l" defTabSz="914400" rtl="0" eaLnBrk="1" fontAlgn="auto" latinLnBrk="0" hangingPunct="1">
                <a:lnSpc>
                  <a:spcPct val="100000"/>
                </a:lnSpc>
                <a:spcBef>
                  <a:spcPts val="0"/>
                </a:spcBef>
                <a:spcAft>
                  <a:spcPts val="0"/>
                </a:spcAft>
                <a:buClr>
                  <a:srgbClr val="000000"/>
                </a:buClr>
                <a:buSzPts val="1000"/>
                <a:buFont typeface="Century Gothic"/>
                <a:buChar char="•"/>
                <a:tabLst/>
                <a:defRPr/>
              </a:pPr>
              <a:r>
                <a:rPr kumimoji="0" lang="en-US" sz="1000" b="0" i="0" u="none" strike="noStrike" kern="0" cap="none" spc="0" normalizeH="0" baseline="0" noProof="0" dirty="0">
                  <a:ln>
                    <a:noFill/>
                  </a:ln>
                  <a:solidFill>
                    <a:srgbClr val="000000"/>
                  </a:solidFill>
                  <a:effectLst/>
                  <a:uLnTx/>
                  <a:uFillTx/>
                  <a:latin typeface="Century Gothic" panose="020B0502020202020204" pitchFamily="34" charset="0"/>
                  <a:cs typeface="Arial"/>
                  <a:sym typeface="Century Gothic"/>
                </a:rPr>
                <a:t>Detoxifies</a:t>
              </a:r>
            </a:p>
            <a:p>
              <a:pPr marL="171450" marR="0" lvl="0" indent="-171450" algn="l" defTabSz="914400" rtl="0" eaLnBrk="1" fontAlgn="auto" latinLnBrk="0" hangingPunct="1">
                <a:lnSpc>
                  <a:spcPct val="100000"/>
                </a:lnSpc>
                <a:spcBef>
                  <a:spcPts val="0"/>
                </a:spcBef>
                <a:spcAft>
                  <a:spcPts val="0"/>
                </a:spcAft>
                <a:buClr>
                  <a:srgbClr val="000000"/>
                </a:buClr>
                <a:buSzPts val="1000"/>
                <a:buFont typeface="Century Gothic"/>
                <a:buChar char="•"/>
                <a:tabLst/>
                <a:defRPr/>
              </a:pPr>
              <a:endParaRPr lang="en-US" sz="1000" kern="0" dirty="0">
                <a:solidFill>
                  <a:srgbClr val="000000"/>
                </a:solidFill>
                <a:latin typeface="Century Gothic" panose="020B0502020202020204" pitchFamily="34" charset="0"/>
                <a:cs typeface="Arial"/>
                <a:sym typeface="Century Gothic"/>
              </a:endParaRPr>
            </a:p>
            <a:p>
              <a:pPr marL="171450" marR="0" lvl="0" indent="-171450" algn="l" defTabSz="914400" rtl="0" eaLnBrk="1" fontAlgn="auto" latinLnBrk="0" hangingPunct="1">
                <a:lnSpc>
                  <a:spcPct val="100000"/>
                </a:lnSpc>
                <a:spcBef>
                  <a:spcPts val="0"/>
                </a:spcBef>
                <a:spcAft>
                  <a:spcPts val="0"/>
                </a:spcAft>
                <a:buClr>
                  <a:srgbClr val="000000"/>
                </a:buClr>
                <a:buSzPts val="1000"/>
                <a:buFont typeface="Century Gothic"/>
                <a:buChar char="•"/>
                <a:tabLst/>
                <a:defRPr/>
              </a:pPr>
              <a:r>
                <a:rPr kumimoji="0" lang="en-US" sz="1000" b="0" i="0" u="none" strike="noStrike" kern="0" cap="none" spc="0" normalizeH="0" baseline="0" noProof="0" dirty="0">
                  <a:ln>
                    <a:noFill/>
                  </a:ln>
                  <a:solidFill>
                    <a:srgbClr val="000000"/>
                  </a:solidFill>
                  <a:effectLst/>
                  <a:uLnTx/>
                  <a:uFillTx/>
                  <a:latin typeface="Century Gothic" panose="020B0502020202020204" pitchFamily="34" charset="0"/>
                  <a:cs typeface="Arial"/>
                  <a:sym typeface="Century Gothic"/>
                </a:rPr>
                <a:t>Limits excess sebum (oil)</a:t>
              </a:r>
            </a:p>
            <a:p>
              <a:pPr marL="171450" marR="0" lvl="0" indent="-171450" algn="l" defTabSz="914400" rtl="0" eaLnBrk="1" fontAlgn="auto" latinLnBrk="0" hangingPunct="1">
                <a:lnSpc>
                  <a:spcPct val="100000"/>
                </a:lnSpc>
                <a:spcBef>
                  <a:spcPts val="0"/>
                </a:spcBef>
                <a:spcAft>
                  <a:spcPts val="0"/>
                </a:spcAft>
                <a:buClr>
                  <a:srgbClr val="000000"/>
                </a:buClr>
                <a:buSzPts val="1000"/>
                <a:buFont typeface="Century Gothic"/>
                <a:buChar char="•"/>
                <a:tabLst/>
                <a:defRPr/>
              </a:pPr>
              <a:endParaRPr lang="en-US" sz="1000" kern="0" dirty="0">
                <a:solidFill>
                  <a:srgbClr val="000000"/>
                </a:solidFill>
                <a:latin typeface="Century Gothic" panose="020B0502020202020204" pitchFamily="34" charset="0"/>
                <a:cs typeface="Arial"/>
                <a:sym typeface="Century Gothic"/>
              </a:endParaRPr>
            </a:p>
            <a:p>
              <a:pPr marL="171450" marR="0" lvl="0" indent="-171450" algn="l" defTabSz="914400" rtl="0" eaLnBrk="1" fontAlgn="auto" latinLnBrk="0" hangingPunct="1">
                <a:lnSpc>
                  <a:spcPct val="100000"/>
                </a:lnSpc>
                <a:spcBef>
                  <a:spcPts val="0"/>
                </a:spcBef>
                <a:spcAft>
                  <a:spcPts val="0"/>
                </a:spcAft>
                <a:buClr>
                  <a:srgbClr val="000000"/>
                </a:buClr>
                <a:buSzPts val="1000"/>
                <a:buFont typeface="Century Gothic"/>
                <a:buChar char="•"/>
                <a:tabLst/>
                <a:defRPr/>
              </a:pPr>
              <a:r>
                <a:rPr kumimoji="0" lang="en-US" sz="1000" b="0" i="0" u="none" strike="noStrike" kern="0" cap="none" spc="0" normalizeH="0" baseline="0" noProof="0" dirty="0">
                  <a:ln>
                    <a:noFill/>
                  </a:ln>
                  <a:solidFill>
                    <a:srgbClr val="000000"/>
                  </a:solidFill>
                  <a:effectLst/>
                  <a:uLnTx/>
                  <a:uFillTx/>
                  <a:latin typeface="Century Gothic" panose="020B0502020202020204" pitchFamily="34" charset="0"/>
                  <a:cs typeface="Arial"/>
                  <a:sym typeface="Century Gothic"/>
                </a:rPr>
                <a:t>Thickens and strengthens the top layer of skin</a:t>
              </a:r>
              <a:endParaRPr kumimoji="0" lang="en-US" sz="1000" b="0" i="0" u="none" strike="noStrike" kern="0" cap="none" spc="0" normalizeH="0" baseline="0" noProof="0" dirty="0">
                <a:ln>
                  <a:noFill/>
                </a:ln>
                <a:solidFill>
                  <a:srgbClr val="000000"/>
                </a:solidFill>
                <a:effectLst/>
                <a:uLnTx/>
                <a:uFillTx/>
                <a:latin typeface="Century Gothic" panose="020B0502020202020204" pitchFamily="34" charset="0"/>
                <a:cs typeface="Arial"/>
                <a:sym typeface="Arial"/>
              </a:endParaRPr>
            </a:p>
            <a:p>
              <a:pPr marL="171450" marR="0" lvl="0" indent="-114300" algn="l" defTabSz="914400" rtl="0" eaLnBrk="1" fontAlgn="auto" latinLnBrk="0" hangingPunct="1">
                <a:lnSpc>
                  <a:spcPct val="100000"/>
                </a:lnSpc>
                <a:spcBef>
                  <a:spcPts val="0"/>
                </a:spcBef>
                <a:spcAft>
                  <a:spcPts val="0"/>
                </a:spcAft>
                <a:buClr>
                  <a:srgbClr val="000000"/>
                </a:buClr>
                <a:buSzPts val="900"/>
                <a:buFont typeface="Calibri"/>
                <a:buNone/>
                <a:tabLst/>
                <a:defRPr/>
              </a:pPr>
              <a:endParaRPr kumimoji="0" sz="1000" b="0" i="0" u="none" strike="noStrike" kern="0" cap="none" spc="0" normalizeH="0" baseline="0" noProof="0" dirty="0">
                <a:ln>
                  <a:noFill/>
                </a:ln>
                <a:solidFill>
                  <a:srgbClr val="000000"/>
                </a:solidFill>
                <a:effectLst/>
                <a:uLnTx/>
                <a:uFillTx/>
                <a:latin typeface="Century Gothic" panose="020B0502020202020204" pitchFamily="34" charset="0"/>
                <a:ea typeface="Century Gothic"/>
                <a:cs typeface="Century Gothic"/>
                <a:sym typeface="Century Gothic"/>
              </a:endParaRPr>
            </a:p>
          </p:txBody>
        </p:sp>
      </p:grpSp>
      <p:sp>
        <p:nvSpPr>
          <p:cNvPr id="21" name="TextBox 20">
            <a:extLst>
              <a:ext uri="{FF2B5EF4-FFF2-40B4-BE49-F238E27FC236}">
                <a16:creationId xmlns:a16="http://schemas.microsoft.com/office/drawing/2014/main" id="{C0F34C68-00F7-4CF4-A498-B3FF0032ECD0}"/>
              </a:ext>
            </a:extLst>
          </p:cNvPr>
          <p:cNvSpPr txBox="1"/>
          <p:nvPr/>
        </p:nvSpPr>
        <p:spPr>
          <a:xfrm>
            <a:off x="9348977" y="5717460"/>
            <a:ext cx="4428565"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rPr>
              <a:t>* Products not studied in combination </a:t>
            </a:r>
          </a:p>
        </p:txBody>
      </p:sp>
    </p:spTree>
    <p:extLst>
      <p:ext uri="{BB962C8B-B14F-4D97-AF65-F5344CB8AC3E}">
        <p14:creationId xmlns:p14="http://schemas.microsoft.com/office/powerpoint/2010/main" val="1136088276"/>
      </p:ext>
    </p:extLst>
  </p:cSld>
  <p:clrMapOvr>
    <a:masterClrMapping/>
  </p:clrMapOvr>
  <p:transition spd="slow">
    <p:push di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E7B5D01-79BC-462F-8A4B-E9D40E6C2BF1}"/>
              </a:ext>
            </a:extLst>
          </p:cNvPr>
          <p:cNvSpPr/>
          <p:nvPr/>
        </p:nvSpPr>
        <p:spPr>
          <a:xfrm>
            <a:off x="0" y="1491678"/>
            <a:ext cx="2771755" cy="2864942"/>
          </a:xfrm>
          <a:prstGeom prst="rect">
            <a:avLst/>
          </a:prstGeom>
          <a:solidFill>
            <a:srgbClr val="4F7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pic>
        <p:nvPicPr>
          <p:cNvPr id="4" name="Google Shape;330;p23" descr="A picture containing person, indoor, woman, man&#10;&#10;Description automatically generated">
            <a:extLst>
              <a:ext uri="{FF2B5EF4-FFF2-40B4-BE49-F238E27FC236}">
                <a16:creationId xmlns:a16="http://schemas.microsoft.com/office/drawing/2014/main" id="{ABCD7A5A-C7BC-4C44-9181-956690FE68C1}"/>
              </a:ext>
            </a:extLst>
          </p:cNvPr>
          <p:cNvPicPr preferRelativeResize="0"/>
          <p:nvPr/>
        </p:nvPicPr>
        <p:blipFill rotWithShape="1">
          <a:blip r:embed="rId2">
            <a:alphaModFix/>
          </a:blip>
          <a:srcRect l="17244" t="24481" r="40260" b="27251"/>
          <a:stretch/>
        </p:blipFill>
        <p:spPr>
          <a:xfrm>
            <a:off x="1071260" y="708113"/>
            <a:ext cx="3200401" cy="2255438"/>
          </a:xfrm>
          <a:prstGeom prst="rect">
            <a:avLst/>
          </a:prstGeom>
          <a:noFill/>
          <a:ln w="73025">
            <a:solidFill>
              <a:schemeClr val="bg1"/>
            </a:solidFill>
          </a:ln>
          <a:effectLst>
            <a:outerShdw blurRad="419100" sx="102000" sy="102000" algn="ctr" rotWithShape="0">
              <a:prstClr val="black">
                <a:alpha val="27000"/>
              </a:prstClr>
            </a:outerShdw>
          </a:effectLst>
        </p:spPr>
      </p:pic>
      <p:pic>
        <p:nvPicPr>
          <p:cNvPr id="5" name="Google Shape;331;p23" descr="A close up of a person in a blue shirt&#10;&#10;Description automatically generated">
            <a:extLst>
              <a:ext uri="{FF2B5EF4-FFF2-40B4-BE49-F238E27FC236}">
                <a16:creationId xmlns:a16="http://schemas.microsoft.com/office/drawing/2014/main" id="{9A397F07-84A0-4E98-A78E-BA8A4A5BDB8F}"/>
              </a:ext>
            </a:extLst>
          </p:cNvPr>
          <p:cNvPicPr preferRelativeResize="0"/>
          <p:nvPr/>
        </p:nvPicPr>
        <p:blipFill rotWithShape="1">
          <a:blip r:embed="rId3">
            <a:alphaModFix/>
          </a:blip>
          <a:srcRect l="28821" t="28741" r="38363" b="22944"/>
          <a:stretch/>
        </p:blipFill>
        <p:spPr>
          <a:xfrm>
            <a:off x="1071261" y="3219220"/>
            <a:ext cx="3200401" cy="2270872"/>
          </a:xfrm>
          <a:prstGeom prst="rect">
            <a:avLst/>
          </a:prstGeom>
          <a:noFill/>
          <a:ln w="73025">
            <a:solidFill>
              <a:schemeClr val="bg1"/>
            </a:solidFill>
          </a:ln>
          <a:effectLst>
            <a:outerShdw blurRad="419100" sx="102000" sy="102000" algn="ctr" rotWithShape="0">
              <a:prstClr val="black">
                <a:alpha val="27000"/>
              </a:prstClr>
            </a:outerShdw>
          </a:effectLst>
        </p:spPr>
      </p:pic>
      <p:sp>
        <p:nvSpPr>
          <p:cNvPr id="6" name="TextBox 5">
            <a:extLst>
              <a:ext uri="{FF2B5EF4-FFF2-40B4-BE49-F238E27FC236}">
                <a16:creationId xmlns:a16="http://schemas.microsoft.com/office/drawing/2014/main" id="{2B388FDF-9352-4EAF-86E4-A29B6CC24568}"/>
              </a:ext>
            </a:extLst>
          </p:cNvPr>
          <p:cNvSpPr txBox="1"/>
          <p:nvPr/>
        </p:nvSpPr>
        <p:spPr>
          <a:xfrm>
            <a:off x="977462" y="5511112"/>
            <a:ext cx="3294199" cy="2616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0000">
                    <a:lumMod val="95000"/>
                    <a:lumOff val="5000"/>
                  </a:srgbClr>
                </a:solidFill>
                <a:effectLst/>
                <a:uLnTx/>
                <a:uFillTx/>
                <a:latin typeface="Century Gothic" panose="020B0502020202020204" pitchFamily="34" charset="0"/>
                <a:ea typeface="+mn-ea"/>
                <a:cs typeface="+mn-cs"/>
              </a:rPr>
              <a:t>Courtesy of Del Campo Dermatology</a:t>
            </a:r>
          </a:p>
        </p:txBody>
      </p:sp>
      <p:sp>
        <p:nvSpPr>
          <p:cNvPr id="7" name="TextBox 6">
            <a:extLst>
              <a:ext uri="{FF2B5EF4-FFF2-40B4-BE49-F238E27FC236}">
                <a16:creationId xmlns:a16="http://schemas.microsoft.com/office/drawing/2014/main" id="{8BA9E444-F9C5-44EF-AD70-691366CF27E5}"/>
              </a:ext>
            </a:extLst>
          </p:cNvPr>
          <p:cNvSpPr txBox="1"/>
          <p:nvPr/>
        </p:nvSpPr>
        <p:spPr>
          <a:xfrm>
            <a:off x="4271661" y="2532464"/>
            <a:ext cx="7405326" cy="2585323"/>
          </a:xfrm>
          <a:prstGeom prst="rect">
            <a:avLst/>
          </a:prstGeom>
          <a:noFill/>
        </p:spPr>
        <p:txBody>
          <a:bodyPr wrap="square">
            <a:spAutoFit/>
          </a:bodyPr>
          <a:lstStyle/>
          <a:p>
            <a:pPr marL="497412" marR="0" lvl="0" indent="-285750" algn="l" defTabSz="914400" rtl="0" eaLnBrk="1" fontAlgn="auto" latinLnBrk="0" hangingPunct="1">
              <a:lnSpc>
                <a:spcPct val="90000"/>
              </a:lnSpc>
              <a:spcBef>
                <a:spcPts val="1333"/>
              </a:spcBef>
              <a:spcAft>
                <a:spcPts val="0"/>
              </a:spcAft>
              <a:buClr>
                <a:srgbClr val="FFFFFF"/>
              </a:buClr>
              <a:buSzPts val="1867"/>
              <a:buFontTx/>
              <a:buBlip>
                <a:blip r:embed="rId4"/>
              </a:buBlip>
              <a:tabLst/>
              <a:defRPr/>
            </a:pPr>
            <a:r>
              <a:rPr kumimoji="0" lang="en-US" sz="1800" b="1" i="0" u="none" strike="noStrike" kern="1200" cap="none" spc="0" normalizeH="0" baseline="0" noProof="0" dirty="0">
                <a:ln>
                  <a:noFill/>
                </a:ln>
                <a:solidFill>
                  <a:srgbClr val="000000"/>
                </a:solidFill>
                <a:effectLst/>
                <a:uLnTx/>
                <a:uFillTx/>
                <a:latin typeface="Century Gothic" panose="020B0502020202020204" pitchFamily="34" charset="0"/>
                <a:ea typeface="Inter"/>
                <a:cs typeface="Inter"/>
                <a:sym typeface="Inter"/>
              </a:rPr>
              <a:t>Antibacterial &amp; antimicrobial </a:t>
            </a:r>
            <a:r>
              <a:rPr kumimoji="0" lang="en-US" sz="1800" b="0" i="0" u="none" strike="noStrike" kern="1200" cap="none" spc="0" normalizeH="0" baseline="0" noProof="0" dirty="0">
                <a:ln>
                  <a:noFill/>
                </a:ln>
                <a:solidFill>
                  <a:srgbClr val="000000"/>
                </a:solidFill>
                <a:effectLst/>
                <a:uLnTx/>
                <a:uFillTx/>
                <a:latin typeface="Century Gothic" panose="020B0502020202020204" pitchFamily="34" charset="0"/>
                <a:ea typeface="Inter"/>
                <a:cs typeface="Inter"/>
                <a:sym typeface="Inter"/>
              </a:rPr>
              <a:t>- naturally cleans and sanitizes</a:t>
            </a:r>
            <a:endParaRPr kumimoji="0" lang="en-US" sz="1800" b="0"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endParaRPr>
          </a:p>
          <a:p>
            <a:pPr marL="609584" marR="0" lvl="0" indent="0" algn="l" defTabSz="914400" rtl="0" eaLnBrk="1" fontAlgn="auto" latinLnBrk="0" hangingPunct="1">
              <a:lnSpc>
                <a:spcPct val="9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entury Gothic" panose="020B0502020202020204" pitchFamily="34" charset="0"/>
              <a:ea typeface="Inter"/>
              <a:cs typeface="Inter"/>
              <a:sym typeface="Inter"/>
            </a:endParaRPr>
          </a:p>
          <a:p>
            <a:pPr marL="497412" marR="0" lvl="0" indent="-285750" algn="l" defTabSz="914400" rtl="0" eaLnBrk="1" fontAlgn="auto" latinLnBrk="0" hangingPunct="1">
              <a:lnSpc>
                <a:spcPct val="90000"/>
              </a:lnSpc>
              <a:spcBef>
                <a:spcPts val="0"/>
              </a:spcBef>
              <a:spcAft>
                <a:spcPts val="0"/>
              </a:spcAft>
              <a:buClr>
                <a:srgbClr val="FFFFFF"/>
              </a:buClr>
              <a:buSzPts val="1867"/>
              <a:buFontTx/>
              <a:buBlip>
                <a:blip r:embed="rId4"/>
              </a:buBlip>
              <a:tabLst/>
              <a:defRPr/>
            </a:pPr>
            <a:r>
              <a:rPr kumimoji="0" lang="en-US" sz="1800" b="1" i="0" u="none" strike="noStrike" kern="1200" cap="none" spc="0" normalizeH="0" baseline="0" noProof="0" dirty="0">
                <a:ln>
                  <a:noFill/>
                </a:ln>
                <a:solidFill>
                  <a:srgbClr val="000000"/>
                </a:solidFill>
                <a:effectLst/>
                <a:uLnTx/>
                <a:uFillTx/>
                <a:latin typeface="Century Gothic" panose="020B0502020202020204" pitchFamily="34" charset="0"/>
                <a:ea typeface="Inter"/>
                <a:cs typeface="Inter"/>
                <a:sym typeface="Inter"/>
              </a:rPr>
              <a:t>Exfoliates</a:t>
            </a:r>
          </a:p>
          <a:p>
            <a:pPr marL="781034" marR="0" lvl="0" indent="-171450" algn="l" defTabSz="914400" rtl="0" eaLnBrk="1" fontAlgn="auto" latinLnBrk="0" hangingPunct="1">
              <a:lnSpc>
                <a:spcPct val="90000"/>
              </a:lnSpc>
              <a:spcBef>
                <a:spcPts val="0"/>
              </a:spcBef>
              <a:spcAft>
                <a:spcPts val="0"/>
              </a:spcAft>
              <a:buClrTx/>
              <a:buSzTx/>
              <a:buFontTx/>
              <a:buBlip>
                <a:blip r:embed="rId4"/>
              </a:buBlip>
              <a:tabLst/>
              <a:defRPr/>
            </a:pPr>
            <a:endParaRPr kumimoji="0" lang="en-US" sz="1800" b="0" i="0" u="none" strike="noStrike" kern="1200" cap="none" spc="0" normalizeH="0" baseline="0" noProof="0" dirty="0">
              <a:ln>
                <a:noFill/>
              </a:ln>
              <a:solidFill>
                <a:srgbClr val="000000"/>
              </a:solidFill>
              <a:effectLst/>
              <a:uLnTx/>
              <a:uFillTx/>
              <a:latin typeface="Century Gothic" panose="020B0502020202020204" pitchFamily="34" charset="0"/>
              <a:ea typeface="Inter"/>
              <a:cs typeface="Inter"/>
              <a:sym typeface="Inter"/>
            </a:endParaRPr>
          </a:p>
          <a:p>
            <a:pPr marL="497412" marR="0" lvl="0" indent="-285750" algn="l" defTabSz="914400" rtl="0" eaLnBrk="1" fontAlgn="auto" latinLnBrk="0" hangingPunct="1">
              <a:lnSpc>
                <a:spcPct val="90000"/>
              </a:lnSpc>
              <a:spcBef>
                <a:spcPts val="0"/>
              </a:spcBef>
              <a:spcAft>
                <a:spcPts val="0"/>
              </a:spcAft>
              <a:buClr>
                <a:srgbClr val="FFFFFF"/>
              </a:buClr>
              <a:buSzPts val="1867"/>
              <a:buFontTx/>
              <a:buBlip>
                <a:blip r:embed="rId4"/>
              </a:buBlip>
              <a:tabLst/>
              <a:defRPr/>
            </a:pPr>
            <a:r>
              <a:rPr kumimoji="0" lang="en-US" sz="1800" b="1" i="0" u="none" strike="noStrike" kern="1200" cap="none" spc="0" normalizeH="0" baseline="0" noProof="0" dirty="0">
                <a:ln>
                  <a:noFill/>
                </a:ln>
                <a:solidFill>
                  <a:srgbClr val="000000"/>
                </a:solidFill>
                <a:effectLst/>
                <a:uLnTx/>
                <a:uFillTx/>
                <a:latin typeface="Century Gothic" panose="020B0502020202020204" pitchFamily="34" charset="0"/>
                <a:ea typeface="Inter"/>
                <a:cs typeface="Inter"/>
                <a:sym typeface="Inter"/>
              </a:rPr>
              <a:t>Increases permeability of skin</a:t>
            </a:r>
            <a:r>
              <a:rPr kumimoji="0" lang="en-US" sz="1800" b="0" i="0" u="none" strike="noStrike" kern="1200" cap="none" spc="0" normalizeH="0" baseline="0" noProof="0" dirty="0">
                <a:ln>
                  <a:noFill/>
                </a:ln>
                <a:solidFill>
                  <a:srgbClr val="000000"/>
                </a:solidFill>
                <a:effectLst/>
                <a:uLnTx/>
                <a:uFillTx/>
                <a:latin typeface="Century Gothic" panose="020B0502020202020204" pitchFamily="34" charset="0"/>
                <a:ea typeface="Inter"/>
                <a:cs typeface="Inter"/>
                <a:sym typeface="Inter"/>
              </a:rPr>
              <a:t> for greater absorption of topical products</a:t>
            </a:r>
          </a:p>
          <a:p>
            <a:pPr marL="211662" marR="0" lvl="0" indent="0" algn="l" defTabSz="914400" rtl="0" eaLnBrk="1" fontAlgn="auto" latinLnBrk="0" hangingPunct="1">
              <a:lnSpc>
                <a:spcPct val="90000"/>
              </a:lnSpc>
              <a:spcBef>
                <a:spcPts val="0"/>
              </a:spcBef>
              <a:spcAft>
                <a:spcPts val="0"/>
              </a:spcAft>
              <a:buClr>
                <a:srgbClr val="FFFFFF"/>
              </a:buClr>
              <a:buSzPts val="1867"/>
              <a:buFontTx/>
              <a:buNone/>
              <a:tabLst/>
              <a:defRPr/>
            </a:pPr>
            <a:endParaRPr kumimoji="0" lang="en-US" sz="1800" b="0" i="0" u="none" strike="noStrike" kern="1200" cap="none" spc="0" normalizeH="0" baseline="0" noProof="0" dirty="0">
              <a:ln>
                <a:noFill/>
              </a:ln>
              <a:solidFill>
                <a:srgbClr val="000000"/>
              </a:solidFill>
              <a:effectLst/>
              <a:uLnTx/>
              <a:uFillTx/>
              <a:latin typeface="Century Gothic" panose="020B0502020202020204" pitchFamily="34" charset="0"/>
              <a:ea typeface="Inter"/>
              <a:cs typeface="Inter"/>
              <a:sym typeface="Inter"/>
            </a:endParaRPr>
          </a:p>
          <a:p>
            <a:pPr marL="497412" marR="0" lvl="0" indent="-285750" algn="l" defTabSz="914400" rtl="0" eaLnBrk="1" fontAlgn="auto" latinLnBrk="0" hangingPunct="1">
              <a:lnSpc>
                <a:spcPct val="90000"/>
              </a:lnSpc>
              <a:spcBef>
                <a:spcPts val="0"/>
              </a:spcBef>
              <a:spcAft>
                <a:spcPts val="0"/>
              </a:spcAft>
              <a:buClr>
                <a:srgbClr val="FFFFFF"/>
              </a:buClr>
              <a:buSzPts val="1867"/>
              <a:buFontTx/>
              <a:buBlip>
                <a:blip r:embed="rId4"/>
              </a:buBlip>
              <a:tabLst/>
              <a:defRPr/>
            </a:pPr>
            <a:r>
              <a:rPr kumimoji="0" lang="en-US" sz="1800" b="1" i="0" u="none" strike="noStrike" kern="1200" cap="none" spc="0" normalizeH="0" baseline="0" noProof="0" dirty="0">
                <a:ln>
                  <a:noFill/>
                </a:ln>
                <a:solidFill>
                  <a:srgbClr val="000000"/>
                </a:solidFill>
                <a:effectLst/>
                <a:uLnTx/>
                <a:uFillTx/>
                <a:latin typeface="Century Gothic" panose="020B0502020202020204" pitchFamily="34" charset="0"/>
                <a:ea typeface="Inter"/>
                <a:cs typeface="Inter"/>
                <a:sym typeface="Inter"/>
              </a:rPr>
              <a:t>Natural humectant </a:t>
            </a:r>
            <a:r>
              <a:rPr kumimoji="0" lang="en-US" sz="1800" b="0" i="0" u="none" strike="noStrike" kern="1200" cap="none" spc="0" normalizeH="0" baseline="0" noProof="0" dirty="0">
                <a:ln>
                  <a:noFill/>
                </a:ln>
                <a:solidFill>
                  <a:srgbClr val="000000"/>
                </a:solidFill>
                <a:effectLst/>
                <a:uLnTx/>
                <a:uFillTx/>
                <a:latin typeface="Century Gothic" panose="020B0502020202020204" pitchFamily="34" charset="0"/>
                <a:ea typeface="Inter"/>
                <a:cs typeface="Inter"/>
                <a:sym typeface="Inter"/>
              </a:rPr>
              <a:t>- hydrates and draws moisture in at a cellular level</a:t>
            </a:r>
          </a:p>
          <a:p>
            <a:pPr marL="211662" marR="0" lvl="0" indent="0" algn="l" defTabSz="914400" rtl="0" eaLnBrk="1" fontAlgn="auto" latinLnBrk="0" hangingPunct="1">
              <a:lnSpc>
                <a:spcPct val="90000"/>
              </a:lnSpc>
              <a:spcBef>
                <a:spcPts val="0"/>
              </a:spcBef>
              <a:spcAft>
                <a:spcPts val="0"/>
              </a:spcAft>
              <a:buClr>
                <a:srgbClr val="FFFFFF"/>
              </a:buClr>
              <a:buSzPts val="1867"/>
              <a:buFontTx/>
              <a:buNone/>
              <a:tabLst/>
              <a:defRPr/>
            </a:pPr>
            <a:endParaRPr kumimoji="0" lang="en-US" sz="1800" b="0" i="0" u="none" strike="noStrike" kern="1200" cap="none" spc="0" normalizeH="0" baseline="0" noProof="0" dirty="0">
              <a:ln>
                <a:noFill/>
              </a:ln>
              <a:solidFill>
                <a:srgbClr val="000000"/>
              </a:solidFill>
              <a:effectLst/>
              <a:uLnTx/>
              <a:uFillTx/>
              <a:latin typeface="Century Gothic" panose="020B0502020202020204" pitchFamily="34" charset="0"/>
              <a:ea typeface="Inter"/>
              <a:cs typeface="Inter"/>
              <a:sym typeface="Inter"/>
            </a:endParaRPr>
          </a:p>
        </p:txBody>
      </p:sp>
      <p:pic>
        <p:nvPicPr>
          <p:cNvPr id="8" name="Picture 7">
            <a:extLst>
              <a:ext uri="{FF2B5EF4-FFF2-40B4-BE49-F238E27FC236}">
                <a16:creationId xmlns:a16="http://schemas.microsoft.com/office/drawing/2014/main" id="{B481B250-00E3-40BC-84DE-F43342317629}"/>
              </a:ext>
            </a:extLst>
          </p:cNvPr>
          <p:cNvPicPr>
            <a:picLocks noChangeAspect="1"/>
          </p:cNvPicPr>
          <p:nvPr/>
        </p:nvPicPr>
        <p:blipFill>
          <a:blip r:embed="rId5"/>
          <a:stretch>
            <a:fillRect/>
          </a:stretch>
        </p:blipFill>
        <p:spPr>
          <a:xfrm>
            <a:off x="6172126" y="357607"/>
            <a:ext cx="4038747" cy="1438740"/>
          </a:xfrm>
          <a:prstGeom prst="rect">
            <a:avLst/>
          </a:prstGeom>
          <a:ln>
            <a:noFill/>
          </a:ln>
          <a:effectLst/>
        </p:spPr>
      </p:pic>
      <p:sp>
        <p:nvSpPr>
          <p:cNvPr id="9" name="TextBox 8">
            <a:extLst>
              <a:ext uri="{FF2B5EF4-FFF2-40B4-BE49-F238E27FC236}">
                <a16:creationId xmlns:a16="http://schemas.microsoft.com/office/drawing/2014/main" id="{C95A8394-4B60-42C5-BA0B-C02BF406B919}"/>
              </a:ext>
            </a:extLst>
          </p:cNvPr>
          <p:cNvSpPr txBox="1"/>
          <p:nvPr/>
        </p:nvSpPr>
        <p:spPr>
          <a:xfrm>
            <a:off x="7378699" y="1988476"/>
            <a:ext cx="1625600" cy="369332"/>
          </a:xfrm>
          <a:prstGeom prst="rect">
            <a:avLst/>
          </a:prstGeom>
          <a:ln>
            <a:noFill/>
          </a:ln>
        </p:spPr>
        <p:style>
          <a:lnRef idx="2">
            <a:schemeClr val="accent6"/>
          </a:lnRef>
          <a:fillRef idx="1">
            <a:schemeClr val="lt1"/>
          </a:fillRef>
          <a:effectRef idx="0">
            <a:schemeClr val="accent6"/>
          </a:effectRef>
          <a:fontRef idx="minor">
            <a:schemeClr val="dk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C7269"/>
                </a:solidFill>
                <a:effectLst/>
                <a:uLnTx/>
                <a:uFillTx/>
                <a:latin typeface="Century Gothic" panose="020B0502020202020204" pitchFamily="34" charset="0"/>
                <a:ea typeface="+mn-ea"/>
                <a:cs typeface="+mn-cs"/>
              </a:rPr>
              <a:t>Benefits</a:t>
            </a:r>
            <a:endParaRPr kumimoji="0" lang="en-US" sz="1800" b="1" i="0" u="none" strike="noStrike" kern="1200" cap="none" spc="0" normalizeH="0" baseline="30000" noProof="0" dirty="0">
              <a:ln>
                <a:noFill/>
              </a:ln>
              <a:solidFill>
                <a:srgbClr val="4C7269"/>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4220763875"/>
      </p:ext>
    </p:extLst>
  </p:cSld>
  <p:clrMapOvr>
    <a:masterClrMapping/>
  </p:clrMapOvr>
  <p:transition spd="slow">
    <p:push dir="u"/>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090B9EE-B830-4282-AA76-F33C6E777B5A}"/>
              </a:ext>
            </a:extLst>
          </p:cNvPr>
          <p:cNvSpPr txBox="1"/>
          <p:nvPr/>
        </p:nvSpPr>
        <p:spPr>
          <a:xfrm>
            <a:off x="242031" y="2889425"/>
            <a:ext cx="6705184" cy="1892826"/>
          </a:xfrm>
          <a:prstGeom prst="rect">
            <a:avLst/>
          </a:prstGeom>
          <a:noFill/>
        </p:spPr>
        <p:txBody>
          <a:bodyPr wrap="square">
            <a:spAutoFit/>
          </a:bodyPr>
          <a:lstStyle/>
          <a:p>
            <a:pPr marL="609584" marR="0" lvl="0" indent="-397922" algn="l" defTabSz="914400" rtl="0" eaLnBrk="1" fontAlgn="auto" latinLnBrk="0" hangingPunct="1">
              <a:lnSpc>
                <a:spcPct val="90000"/>
              </a:lnSpc>
              <a:spcBef>
                <a:spcPts val="1333"/>
              </a:spcBef>
              <a:spcAft>
                <a:spcPts val="0"/>
              </a:spcAft>
              <a:buClr>
                <a:srgbClr val="FFFFFF"/>
              </a:buClr>
              <a:buSzPts val="1867"/>
              <a:buFontTx/>
              <a:buBlip>
                <a:blip r:embed="rId2"/>
              </a:buBlip>
              <a:tabLst/>
              <a:defRPr/>
            </a:pPr>
            <a:r>
              <a:rPr kumimoji="0" lang="en-US" sz="1800" b="1" i="0" u="none" strike="noStrike" kern="1200" cap="none" spc="0" normalizeH="0" baseline="0" noProof="0" dirty="0">
                <a:ln>
                  <a:noFill/>
                </a:ln>
                <a:solidFill>
                  <a:srgbClr val="000000"/>
                </a:solidFill>
                <a:effectLst/>
                <a:uLnTx/>
                <a:uFillTx/>
                <a:latin typeface="Century Gothic" panose="020B0502020202020204" pitchFamily="34" charset="0"/>
                <a:ea typeface="Inter"/>
                <a:cs typeface="Inter"/>
                <a:sym typeface="Inter"/>
              </a:rPr>
              <a:t>Increases tissue permeability </a:t>
            </a:r>
            <a:r>
              <a:rPr kumimoji="0" lang="en-US" sz="1800" b="0" i="0" u="none" strike="noStrike" kern="1200" cap="none" spc="0" normalizeH="0" baseline="0" noProof="0" dirty="0">
                <a:ln>
                  <a:noFill/>
                </a:ln>
                <a:solidFill>
                  <a:srgbClr val="000000"/>
                </a:solidFill>
                <a:effectLst/>
                <a:uLnTx/>
                <a:uFillTx/>
                <a:latin typeface="Century Gothic" panose="020B0502020202020204" pitchFamily="34" charset="0"/>
                <a:ea typeface="Inter"/>
                <a:cs typeface="Inter"/>
                <a:sym typeface="Inter"/>
              </a:rPr>
              <a:t>- for greater delivery and absorption of topicals</a:t>
            </a:r>
          </a:p>
          <a:p>
            <a:pPr marL="609584" marR="0" lvl="0" indent="0" algn="l" defTabSz="914400" rtl="0" eaLnBrk="1" fontAlgn="auto" latinLnBrk="0" hangingPunct="1">
              <a:lnSpc>
                <a:spcPct val="9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entury Gothic" panose="020B0502020202020204" pitchFamily="34" charset="0"/>
              <a:ea typeface="Inter"/>
              <a:cs typeface="Inter"/>
              <a:sym typeface="Inter"/>
            </a:endParaRPr>
          </a:p>
          <a:p>
            <a:pPr marL="609584" marR="0" lvl="0" indent="-397922" algn="l" defTabSz="914400" rtl="0" eaLnBrk="1" fontAlgn="auto" latinLnBrk="0" hangingPunct="1">
              <a:lnSpc>
                <a:spcPct val="90000"/>
              </a:lnSpc>
              <a:spcBef>
                <a:spcPts val="0"/>
              </a:spcBef>
              <a:spcAft>
                <a:spcPts val="0"/>
              </a:spcAft>
              <a:buClr>
                <a:srgbClr val="FFFFFF"/>
              </a:buClr>
              <a:buSzPts val="1867"/>
              <a:buFontTx/>
              <a:buBlip>
                <a:blip r:embed="rId2"/>
              </a:buBlip>
              <a:tabLst/>
              <a:defRPr/>
            </a:pPr>
            <a:r>
              <a:rPr kumimoji="0" lang="en-US" sz="1800" b="1" i="0" u="none" strike="noStrike" kern="1200" cap="none" spc="0" normalizeH="0" baseline="0" noProof="0" dirty="0">
                <a:ln>
                  <a:noFill/>
                </a:ln>
                <a:solidFill>
                  <a:srgbClr val="000000"/>
                </a:solidFill>
                <a:effectLst/>
                <a:uLnTx/>
                <a:uFillTx/>
                <a:latin typeface="Century Gothic" panose="020B0502020202020204" pitchFamily="34" charset="0"/>
                <a:ea typeface="Inter"/>
                <a:cs typeface="Inter"/>
                <a:sym typeface="Inter"/>
              </a:rPr>
              <a:t>Highly efficient delivery system</a:t>
            </a:r>
          </a:p>
          <a:p>
            <a:pPr marL="171450" marR="0" lvl="0" indent="-171450" algn="l" defTabSz="914400" rtl="0" eaLnBrk="1" fontAlgn="auto" latinLnBrk="0" hangingPunct="1">
              <a:lnSpc>
                <a:spcPct val="90000"/>
              </a:lnSpc>
              <a:spcBef>
                <a:spcPts val="0"/>
              </a:spcBef>
              <a:spcAft>
                <a:spcPts val="0"/>
              </a:spcAft>
              <a:buClrTx/>
              <a:buSzTx/>
              <a:buFontTx/>
              <a:buBlip>
                <a:blip r:embed="rId2"/>
              </a:buBlip>
              <a:tabLst/>
              <a:defRPr/>
            </a:pPr>
            <a:endParaRPr kumimoji="0" lang="en-US" sz="1800" b="0" i="0" u="none" strike="noStrike" kern="1200" cap="none" spc="0" normalizeH="0" baseline="0" noProof="0" dirty="0">
              <a:ln>
                <a:noFill/>
              </a:ln>
              <a:solidFill>
                <a:srgbClr val="000000"/>
              </a:solidFill>
              <a:effectLst/>
              <a:uLnTx/>
              <a:uFillTx/>
              <a:latin typeface="Century Gothic" panose="020B0502020202020204" pitchFamily="34" charset="0"/>
              <a:ea typeface="Inter"/>
              <a:cs typeface="Inter"/>
              <a:sym typeface="Inter"/>
            </a:endParaRPr>
          </a:p>
          <a:p>
            <a:pPr marL="609584" marR="0" lvl="0" indent="-397922" algn="l" defTabSz="914400" rtl="0" eaLnBrk="1" fontAlgn="auto" latinLnBrk="0" hangingPunct="1">
              <a:lnSpc>
                <a:spcPct val="100000"/>
              </a:lnSpc>
              <a:spcBef>
                <a:spcPts val="0"/>
              </a:spcBef>
              <a:spcAft>
                <a:spcPts val="0"/>
              </a:spcAft>
              <a:buClr>
                <a:srgbClr val="FFFFFF"/>
              </a:buClr>
              <a:buSzPts val="1867"/>
              <a:buFontTx/>
              <a:buBlip>
                <a:blip r:embed="rId2"/>
              </a:buBlip>
              <a:tabLst/>
              <a:defRPr/>
            </a:pPr>
            <a:r>
              <a:rPr kumimoji="0" lang="en-US" sz="1800" b="1" i="0" u="none" strike="noStrike" kern="1200" cap="none" spc="0" normalizeH="0" baseline="0" noProof="0" dirty="0">
                <a:ln>
                  <a:noFill/>
                </a:ln>
                <a:solidFill>
                  <a:srgbClr val="000000"/>
                </a:solidFill>
                <a:effectLst/>
                <a:uLnTx/>
                <a:uFillTx/>
                <a:latin typeface="Century Gothic" panose="020B0502020202020204" pitchFamily="34" charset="0"/>
                <a:ea typeface="Inter"/>
                <a:cs typeface="Inter"/>
                <a:sym typeface="Inter"/>
              </a:rPr>
              <a:t>Non-thermal - safe </a:t>
            </a:r>
            <a:r>
              <a:rPr kumimoji="0" lang="en-US" sz="1800" b="0" i="0" u="none" strike="noStrike" kern="1200" cap="none" spc="0" normalizeH="0" baseline="0" noProof="0" dirty="0">
                <a:ln>
                  <a:noFill/>
                </a:ln>
                <a:solidFill>
                  <a:srgbClr val="000000"/>
                </a:solidFill>
                <a:effectLst/>
                <a:uLnTx/>
                <a:uFillTx/>
                <a:latin typeface="Century Gothic" panose="020B0502020202020204" pitchFamily="34" charset="0"/>
                <a:ea typeface="Inter"/>
                <a:cs typeface="Inter"/>
                <a:sym typeface="Inter"/>
              </a:rPr>
              <a:t>for use with wide variety of products and skin types</a:t>
            </a:r>
          </a:p>
        </p:txBody>
      </p:sp>
      <p:pic>
        <p:nvPicPr>
          <p:cNvPr id="4" name="Picture 3">
            <a:extLst>
              <a:ext uri="{FF2B5EF4-FFF2-40B4-BE49-F238E27FC236}">
                <a16:creationId xmlns:a16="http://schemas.microsoft.com/office/drawing/2014/main" id="{EDC6BD2B-6BD7-4CF4-9067-F356050CDFD8}"/>
              </a:ext>
            </a:extLst>
          </p:cNvPr>
          <p:cNvPicPr>
            <a:picLocks noChangeAspect="1"/>
          </p:cNvPicPr>
          <p:nvPr/>
        </p:nvPicPr>
        <p:blipFill>
          <a:blip r:embed="rId3"/>
          <a:stretch>
            <a:fillRect/>
          </a:stretch>
        </p:blipFill>
        <p:spPr>
          <a:xfrm>
            <a:off x="1739704" y="511621"/>
            <a:ext cx="4073801" cy="1480923"/>
          </a:xfrm>
          <a:prstGeom prst="rect">
            <a:avLst/>
          </a:prstGeom>
          <a:ln>
            <a:noFill/>
          </a:ln>
          <a:effectLst/>
          <a:scene3d>
            <a:camera prst="orthographicFront">
              <a:rot lat="0" lon="0" rev="0"/>
            </a:camera>
            <a:lightRig rig="glow" dir="t">
              <a:rot lat="0" lon="0" rev="4800000"/>
            </a:lightRig>
          </a:scene3d>
          <a:sp3d prstMaterial="matte">
            <a:bevelT w="127000" h="63500"/>
          </a:sp3d>
        </p:spPr>
      </p:pic>
      <p:sp>
        <p:nvSpPr>
          <p:cNvPr id="5" name="TextBox 4">
            <a:extLst>
              <a:ext uri="{FF2B5EF4-FFF2-40B4-BE49-F238E27FC236}">
                <a16:creationId xmlns:a16="http://schemas.microsoft.com/office/drawing/2014/main" id="{AB3B9356-053C-4C82-A098-9BC40F27BBB1}"/>
              </a:ext>
            </a:extLst>
          </p:cNvPr>
          <p:cNvSpPr txBox="1"/>
          <p:nvPr/>
        </p:nvSpPr>
        <p:spPr>
          <a:xfrm>
            <a:off x="2781823" y="2256318"/>
            <a:ext cx="1625600" cy="369332"/>
          </a:xfrm>
          <a:prstGeom prst="rect">
            <a:avLst/>
          </a:prstGeom>
          <a:ln>
            <a:noFill/>
          </a:ln>
        </p:spPr>
        <p:style>
          <a:lnRef idx="2">
            <a:schemeClr val="accent6"/>
          </a:lnRef>
          <a:fillRef idx="1">
            <a:schemeClr val="lt1"/>
          </a:fillRef>
          <a:effectRef idx="0">
            <a:schemeClr val="accent6"/>
          </a:effectRef>
          <a:fontRef idx="minor">
            <a:schemeClr val="dk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C7269"/>
                </a:solidFill>
                <a:effectLst/>
                <a:uLnTx/>
                <a:uFillTx/>
                <a:latin typeface="Century Gothic" panose="020B0502020202020204" pitchFamily="34" charset="0"/>
                <a:ea typeface="+mn-ea"/>
                <a:cs typeface="+mn-cs"/>
              </a:rPr>
              <a:t>Benefits</a:t>
            </a:r>
            <a:endParaRPr kumimoji="0" lang="en-US" sz="1800" b="1" i="0" u="none" strike="noStrike" kern="1200" cap="none" spc="0" normalizeH="0" baseline="30000" noProof="0" dirty="0">
              <a:ln>
                <a:noFill/>
              </a:ln>
              <a:solidFill>
                <a:srgbClr val="4C7269"/>
              </a:solidFill>
              <a:effectLst/>
              <a:uLnTx/>
              <a:uFillTx/>
              <a:latin typeface="Century Gothic" panose="020B0502020202020204" pitchFamily="34" charset="0"/>
              <a:ea typeface="+mn-ea"/>
              <a:cs typeface="+mn-cs"/>
            </a:endParaRPr>
          </a:p>
        </p:txBody>
      </p:sp>
      <p:sp>
        <p:nvSpPr>
          <p:cNvPr id="6" name="Rectangle 5">
            <a:extLst>
              <a:ext uri="{FF2B5EF4-FFF2-40B4-BE49-F238E27FC236}">
                <a16:creationId xmlns:a16="http://schemas.microsoft.com/office/drawing/2014/main" id="{1B0ECB7B-548F-4C92-AE66-2F206197F482}"/>
              </a:ext>
            </a:extLst>
          </p:cNvPr>
          <p:cNvSpPr/>
          <p:nvPr/>
        </p:nvSpPr>
        <p:spPr>
          <a:xfrm>
            <a:off x="9010379" y="1734713"/>
            <a:ext cx="3181621" cy="2864942"/>
          </a:xfrm>
          <a:prstGeom prst="rect">
            <a:avLst/>
          </a:prstGeom>
          <a:solidFill>
            <a:srgbClr val="5694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grpSp>
        <p:nvGrpSpPr>
          <p:cNvPr id="7" name="Group 6">
            <a:extLst>
              <a:ext uri="{FF2B5EF4-FFF2-40B4-BE49-F238E27FC236}">
                <a16:creationId xmlns:a16="http://schemas.microsoft.com/office/drawing/2014/main" id="{0DCBA57D-0EFE-4EE3-A273-26359B96F714}"/>
              </a:ext>
            </a:extLst>
          </p:cNvPr>
          <p:cNvGrpSpPr/>
          <p:nvPr/>
        </p:nvGrpSpPr>
        <p:grpSpPr>
          <a:xfrm>
            <a:off x="7230221" y="756902"/>
            <a:ext cx="3837172" cy="4687614"/>
            <a:chOff x="7822482" y="1671145"/>
            <a:chExt cx="3591752" cy="4387801"/>
          </a:xfrm>
        </p:grpSpPr>
        <p:pic>
          <p:nvPicPr>
            <p:cNvPr id="8" name="Google Shape;339;p24" descr="A picture containing person, indoor, holding, sitting&#10;&#10;Description automatically generated">
              <a:extLst>
                <a:ext uri="{FF2B5EF4-FFF2-40B4-BE49-F238E27FC236}">
                  <a16:creationId xmlns:a16="http://schemas.microsoft.com/office/drawing/2014/main" id="{66853694-F7A4-4BD6-A47B-B1679883F1FF}"/>
                </a:ext>
              </a:extLst>
            </p:cNvPr>
            <p:cNvPicPr preferRelativeResize="0"/>
            <p:nvPr/>
          </p:nvPicPr>
          <p:blipFill rotWithShape="1">
            <a:blip r:embed="rId4">
              <a:alphaModFix/>
            </a:blip>
            <a:srcRect t="8960" b="7046"/>
            <a:stretch/>
          </p:blipFill>
          <p:spPr>
            <a:xfrm>
              <a:off x="7822482" y="1671145"/>
              <a:ext cx="3591751" cy="2011246"/>
            </a:xfrm>
            <a:prstGeom prst="rect">
              <a:avLst/>
            </a:prstGeom>
            <a:noFill/>
            <a:ln w="73025">
              <a:solidFill>
                <a:schemeClr val="bg1"/>
              </a:solidFill>
            </a:ln>
            <a:effectLst>
              <a:outerShdw blurRad="393700" sx="102000" sy="102000" algn="ctr" rotWithShape="0">
                <a:prstClr val="black">
                  <a:alpha val="32000"/>
                </a:prstClr>
              </a:outerShdw>
            </a:effectLst>
          </p:spPr>
        </p:pic>
        <p:pic>
          <p:nvPicPr>
            <p:cNvPr id="9" name="Google Shape;340;p24" descr="A picture containing person, indoor, woman, sitting&#10;&#10;Description automatically generated">
              <a:extLst>
                <a:ext uri="{FF2B5EF4-FFF2-40B4-BE49-F238E27FC236}">
                  <a16:creationId xmlns:a16="http://schemas.microsoft.com/office/drawing/2014/main" id="{98098A44-BCB6-4A3C-B482-CAA10026CABA}"/>
                </a:ext>
              </a:extLst>
            </p:cNvPr>
            <p:cNvPicPr preferRelativeResize="0"/>
            <p:nvPr/>
          </p:nvPicPr>
          <p:blipFill rotWithShape="1">
            <a:blip r:embed="rId5">
              <a:alphaModFix/>
            </a:blip>
            <a:srcRect l="22398" t="48172" r="21292" b="4972"/>
            <a:stretch/>
          </p:blipFill>
          <p:spPr>
            <a:xfrm>
              <a:off x="7822483" y="3972191"/>
              <a:ext cx="3591751" cy="2086755"/>
            </a:xfrm>
            <a:prstGeom prst="rect">
              <a:avLst/>
            </a:prstGeom>
            <a:noFill/>
            <a:ln w="73025">
              <a:solidFill>
                <a:schemeClr val="bg1"/>
              </a:solidFill>
            </a:ln>
            <a:effectLst>
              <a:outerShdw blurRad="393700" sx="102000" sy="102000" algn="ctr" rotWithShape="0">
                <a:prstClr val="black">
                  <a:alpha val="32000"/>
                </a:prstClr>
              </a:outerShdw>
            </a:effectLst>
          </p:spPr>
        </p:pic>
      </p:grpSp>
      <p:sp>
        <p:nvSpPr>
          <p:cNvPr id="10" name="TextBox 9">
            <a:extLst>
              <a:ext uri="{FF2B5EF4-FFF2-40B4-BE49-F238E27FC236}">
                <a16:creationId xmlns:a16="http://schemas.microsoft.com/office/drawing/2014/main" id="{4CD3ABEC-5C18-452E-9B1B-9AD13B082740}"/>
              </a:ext>
            </a:extLst>
          </p:cNvPr>
          <p:cNvSpPr txBox="1"/>
          <p:nvPr/>
        </p:nvSpPr>
        <p:spPr>
          <a:xfrm>
            <a:off x="7501706" y="5492508"/>
            <a:ext cx="3294199" cy="2616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0000">
                    <a:lumMod val="95000"/>
                    <a:lumOff val="5000"/>
                  </a:srgbClr>
                </a:solidFill>
                <a:effectLst/>
                <a:uLnTx/>
                <a:uFillTx/>
                <a:latin typeface="Century Gothic" panose="020B0502020202020204" pitchFamily="34" charset="0"/>
                <a:ea typeface="+mn-ea"/>
                <a:cs typeface="+mn-cs"/>
              </a:rPr>
              <a:t>Courtesy of Del Campo Dermatology</a:t>
            </a:r>
          </a:p>
        </p:txBody>
      </p:sp>
    </p:spTree>
    <p:extLst>
      <p:ext uri="{BB962C8B-B14F-4D97-AF65-F5344CB8AC3E}">
        <p14:creationId xmlns:p14="http://schemas.microsoft.com/office/powerpoint/2010/main" val="3598672206"/>
      </p:ext>
    </p:extLst>
  </p:cSld>
  <p:clrMapOvr>
    <a:masterClrMapping/>
  </p:clrMapOvr>
  <p:transition spd="slow">
    <p:push dir="u"/>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AAA8BCEA-6013-4D9F-BA9D-370E186D9519}"/>
              </a:ext>
            </a:extLst>
          </p:cNvPr>
          <p:cNvSpPr/>
          <p:nvPr/>
        </p:nvSpPr>
        <p:spPr>
          <a:xfrm>
            <a:off x="6573488" y="1559762"/>
            <a:ext cx="3856134" cy="461108"/>
          </a:xfrm>
          <a:prstGeom prst="roundRect">
            <a:avLst>
              <a:gd name="adj" fmla="val 50000"/>
            </a:avLst>
          </a:prstGeom>
          <a:solidFill>
            <a:srgbClr val="DDA2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176FCA9A-1D92-4840-A8FD-A871C55FA72F}"/>
              </a:ext>
            </a:extLst>
          </p:cNvPr>
          <p:cNvPicPr>
            <a:picLocks noChangeAspect="1"/>
          </p:cNvPicPr>
          <p:nvPr/>
        </p:nvPicPr>
        <p:blipFill>
          <a:blip r:embed="rId2"/>
          <a:stretch>
            <a:fillRect/>
          </a:stretch>
        </p:blipFill>
        <p:spPr>
          <a:xfrm>
            <a:off x="425172" y="1499360"/>
            <a:ext cx="4822021" cy="3219450"/>
          </a:xfrm>
          <a:prstGeom prst="rect">
            <a:avLst/>
          </a:prstGeom>
        </p:spPr>
      </p:pic>
      <p:sp>
        <p:nvSpPr>
          <p:cNvPr id="4" name="TextBox 3">
            <a:extLst>
              <a:ext uri="{FF2B5EF4-FFF2-40B4-BE49-F238E27FC236}">
                <a16:creationId xmlns:a16="http://schemas.microsoft.com/office/drawing/2014/main" id="{BC35782E-1B09-4893-8100-72CB304D353A}"/>
              </a:ext>
            </a:extLst>
          </p:cNvPr>
          <p:cNvSpPr txBox="1"/>
          <p:nvPr/>
        </p:nvSpPr>
        <p:spPr>
          <a:xfrm>
            <a:off x="1065704" y="4780991"/>
            <a:ext cx="3294199" cy="2616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0000">
                    <a:lumMod val="95000"/>
                    <a:lumOff val="5000"/>
                  </a:srgbClr>
                </a:solidFill>
                <a:effectLst/>
                <a:uLnTx/>
                <a:uFillTx/>
                <a:latin typeface="Century Gothic" panose="020B0502020202020204" pitchFamily="34" charset="0"/>
                <a:ea typeface="+mn-ea"/>
                <a:cs typeface="+mn-cs"/>
              </a:rPr>
              <a:t>Courtesy of Del Campo Dermatology</a:t>
            </a:r>
          </a:p>
        </p:txBody>
      </p:sp>
      <p:pic>
        <p:nvPicPr>
          <p:cNvPr id="5" name="Picture 4">
            <a:extLst>
              <a:ext uri="{FF2B5EF4-FFF2-40B4-BE49-F238E27FC236}">
                <a16:creationId xmlns:a16="http://schemas.microsoft.com/office/drawing/2014/main" id="{5F7D4309-00C5-44A2-9F02-EC24C9A8F6B6}"/>
              </a:ext>
            </a:extLst>
          </p:cNvPr>
          <p:cNvPicPr>
            <a:picLocks noChangeAspect="1"/>
          </p:cNvPicPr>
          <p:nvPr/>
        </p:nvPicPr>
        <p:blipFill rotWithShape="1">
          <a:blip r:embed="rId3"/>
          <a:srcRect t="-1" b="33076"/>
          <a:stretch/>
        </p:blipFill>
        <p:spPr>
          <a:xfrm>
            <a:off x="6573488" y="402080"/>
            <a:ext cx="3922273" cy="1097280"/>
          </a:xfrm>
          <a:prstGeom prst="rect">
            <a:avLst/>
          </a:prstGeom>
          <a:ln>
            <a:noFill/>
          </a:ln>
          <a:effectLst/>
        </p:spPr>
      </p:pic>
      <p:sp>
        <p:nvSpPr>
          <p:cNvPr id="6" name="TextBox 5">
            <a:extLst>
              <a:ext uri="{FF2B5EF4-FFF2-40B4-BE49-F238E27FC236}">
                <a16:creationId xmlns:a16="http://schemas.microsoft.com/office/drawing/2014/main" id="{AED2D0B3-609C-4748-B35C-F32FF7F22DF9}"/>
              </a:ext>
            </a:extLst>
          </p:cNvPr>
          <p:cNvSpPr txBox="1"/>
          <p:nvPr/>
        </p:nvSpPr>
        <p:spPr>
          <a:xfrm>
            <a:off x="6907889" y="1590261"/>
            <a:ext cx="3187332" cy="400110"/>
          </a:xfrm>
          <a:prstGeom prst="rect">
            <a:avLst/>
          </a:prstGeom>
          <a:noFill/>
        </p:spPr>
        <p:txBody>
          <a:bodyPr wrap="square" rtlCol="0">
            <a:spAutoFit/>
          </a:bodyPr>
          <a:lstStyle/>
          <a:p>
            <a:pPr algn="ctr"/>
            <a:r>
              <a:rPr lang="en-US" sz="2000" b="1" dirty="0">
                <a:solidFill>
                  <a:schemeClr val="bg1"/>
                </a:solidFill>
                <a:latin typeface="Century Gothic" panose="020B0502020202020204" pitchFamily="34" charset="0"/>
              </a:rPr>
              <a:t>LED PHOTOTHERAPY </a:t>
            </a:r>
          </a:p>
        </p:txBody>
      </p:sp>
      <p:sp>
        <p:nvSpPr>
          <p:cNvPr id="8" name="TextBox 7">
            <a:extLst>
              <a:ext uri="{FF2B5EF4-FFF2-40B4-BE49-F238E27FC236}">
                <a16:creationId xmlns:a16="http://schemas.microsoft.com/office/drawing/2014/main" id="{43A5085A-ABED-4293-B85F-2B60A5E4A763}"/>
              </a:ext>
            </a:extLst>
          </p:cNvPr>
          <p:cNvSpPr txBox="1"/>
          <p:nvPr/>
        </p:nvSpPr>
        <p:spPr>
          <a:xfrm>
            <a:off x="7688755" y="2100494"/>
            <a:ext cx="1625600" cy="369332"/>
          </a:xfrm>
          <a:prstGeom prst="rect">
            <a:avLst/>
          </a:prstGeom>
          <a:ln>
            <a:noFill/>
          </a:ln>
        </p:spPr>
        <p:style>
          <a:lnRef idx="2">
            <a:schemeClr val="accent6"/>
          </a:lnRef>
          <a:fillRef idx="1">
            <a:schemeClr val="lt1"/>
          </a:fillRef>
          <a:effectRef idx="0">
            <a:schemeClr val="accent6"/>
          </a:effectRef>
          <a:fontRef idx="minor">
            <a:schemeClr val="dk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C7269"/>
                </a:solidFill>
                <a:effectLst/>
                <a:uLnTx/>
                <a:uFillTx/>
                <a:latin typeface="Century Gothic" panose="020B0502020202020204" pitchFamily="34" charset="0"/>
                <a:ea typeface="+mn-ea"/>
                <a:cs typeface="+mn-cs"/>
              </a:rPr>
              <a:t>Benefits</a:t>
            </a:r>
            <a:endParaRPr kumimoji="0" lang="en-US" sz="1800" b="1" i="0" u="none" strike="noStrike" kern="1200" cap="none" spc="0" normalizeH="0" baseline="30000" noProof="0" dirty="0">
              <a:ln>
                <a:noFill/>
              </a:ln>
              <a:solidFill>
                <a:srgbClr val="4C7269"/>
              </a:solidFill>
              <a:effectLst/>
              <a:uLnTx/>
              <a:uFillTx/>
              <a:latin typeface="Century Gothic" panose="020B0502020202020204" pitchFamily="34" charset="0"/>
              <a:ea typeface="+mn-ea"/>
              <a:cs typeface="+mn-cs"/>
            </a:endParaRPr>
          </a:p>
        </p:txBody>
      </p:sp>
      <p:sp>
        <p:nvSpPr>
          <p:cNvPr id="9" name="Google Shape;584;p8">
            <a:extLst>
              <a:ext uri="{FF2B5EF4-FFF2-40B4-BE49-F238E27FC236}">
                <a16:creationId xmlns:a16="http://schemas.microsoft.com/office/drawing/2014/main" id="{AF670CE6-6B98-4134-A95B-A78621AD4808}"/>
              </a:ext>
            </a:extLst>
          </p:cNvPr>
          <p:cNvSpPr/>
          <p:nvPr/>
        </p:nvSpPr>
        <p:spPr>
          <a:xfrm>
            <a:off x="6440743" y="2897312"/>
            <a:ext cx="4121624" cy="1619352"/>
          </a:xfrm>
          <a:prstGeom prst="roundRect">
            <a:avLst>
              <a:gd name="adj" fmla="val 2405"/>
            </a:avLst>
          </a:prstGeom>
          <a:noFill/>
          <a:ln>
            <a:noFill/>
          </a:ln>
        </p:spPr>
        <p:txBody>
          <a:bodyPr spcFirstLastPara="1" wrap="square" lIns="91425" tIns="45700" rIns="91425" bIns="45700" anchor="ctr" anchorCtr="0">
            <a:noAutofit/>
          </a:bodyPr>
          <a:lstStyle/>
          <a:p>
            <a:pPr marL="285750" indent="-285750">
              <a:spcBef>
                <a:spcPts val="200"/>
              </a:spcBef>
              <a:spcAft>
                <a:spcPts val="200"/>
              </a:spcAft>
              <a:buClr>
                <a:schemeClr val="accent5"/>
              </a:buClr>
              <a:buBlip>
                <a:blip r:embed="rId4"/>
              </a:buBlip>
            </a:pPr>
            <a:r>
              <a:rPr lang="en-US" dirty="0">
                <a:solidFill>
                  <a:srgbClr val="050708"/>
                </a:solidFill>
                <a:latin typeface="Century Gothic" panose="020B0502020202020204" pitchFamily="34" charset="0"/>
              </a:rPr>
              <a:t>Promotes accelerated healing</a:t>
            </a:r>
          </a:p>
          <a:p>
            <a:pPr marL="285750" indent="-285750">
              <a:spcBef>
                <a:spcPts val="200"/>
              </a:spcBef>
              <a:spcAft>
                <a:spcPts val="200"/>
              </a:spcAft>
              <a:buClr>
                <a:schemeClr val="accent5"/>
              </a:buClr>
              <a:buBlip>
                <a:blip r:embed="rId4"/>
              </a:buBlip>
            </a:pPr>
            <a:r>
              <a:rPr lang="en-US" dirty="0">
                <a:solidFill>
                  <a:srgbClr val="050708"/>
                </a:solidFill>
                <a:latin typeface="Century Gothic" panose="020B0502020202020204" pitchFamily="34" charset="0"/>
              </a:rPr>
              <a:t>Increases collagen production</a:t>
            </a:r>
          </a:p>
          <a:p>
            <a:pPr marL="285750" indent="-285750">
              <a:spcBef>
                <a:spcPts val="200"/>
              </a:spcBef>
              <a:spcAft>
                <a:spcPts val="200"/>
              </a:spcAft>
              <a:buClr>
                <a:schemeClr val="accent5"/>
              </a:buClr>
              <a:buBlip>
                <a:blip r:embed="rId4"/>
              </a:buBlip>
            </a:pPr>
            <a:r>
              <a:rPr lang="en-US" dirty="0">
                <a:solidFill>
                  <a:srgbClr val="050708"/>
                </a:solidFill>
                <a:latin typeface="Century Gothic" panose="020B0502020202020204" pitchFamily="34" charset="0"/>
              </a:rPr>
              <a:t>Improves microcirculation</a:t>
            </a:r>
          </a:p>
          <a:p>
            <a:pPr marL="285750" indent="-285750">
              <a:spcBef>
                <a:spcPts val="200"/>
              </a:spcBef>
              <a:spcAft>
                <a:spcPts val="200"/>
              </a:spcAft>
              <a:buClr>
                <a:schemeClr val="accent5"/>
              </a:buClr>
              <a:buBlip>
                <a:blip r:embed="rId4"/>
              </a:buBlip>
            </a:pPr>
            <a:r>
              <a:rPr lang="en-US" dirty="0">
                <a:solidFill>
                  <a:srgbClr val="050708"/>
                </a:solidFill>
                <a:latin typeface="Century Gothic" panose="020B0502020202020204" pitchFamily="34" charset="0"/>
              </a:rPr>
              <a:t>Stimulates regenerative process</a:t>
            </a:r>
          </a:p>
          <a:p>
            <a:pPr marL="285750" indent="-285750">
              <a:spcBef>
                <a:spcPts val="200"/>
              </a:spcBef>
              <a:spcAft>
                <a:spcPts val="200"/>
              </a:spcAft>
              <a:buClr>
                <a:schemeClr val="accent5"/>
              </a:buClr>
              <a:buBlip>
                <a:blip r:embed="rId4"/>
              </a:buBlip>
            </a:pPr>
            <a:r>
              <a:rPr lang="en-US" dirty="0">
                <a:solidFill>
                  <a:srgbClr val="050708"/>
                </a:solidFill>
                <a:latin typeface="Century Gothic" panose="020B0502020202020204" pitchFamily="34" charset="0"/>
              </a:rPr>
              <a:t>Kills acne-causing bacteria</a:t>
            </a:r>
          </a:p>
        </p:txBody>
      </p:sp>
    </p:spTree>
    <p:extLst>
      <p:ext uri="{BB962C8B-B14F-4D97-AF65-F5344CB8AC3E}">
        <p14:creationId xmlns:p14="http://schemas.microsoft.com/office/powerpoint/2010/main" val="2468220029"/>
      </p:ext>
    </p:extLst>
  </p:cSld>
  <p:clrMapOvr>
    <a:masterClrMapping/>
  </p:clrMapOvr>
  <p:transition spd="slow">
    <p:push dir="u"/>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2F7A2C7-F6B9-4D78-ABD7-ABFFDF895FDE}"/>
              </a:ext>
            </a:extLst>
          </p:cNvPr>
          <p:cNvSpPr/>
          <p:nvPr/>
        </p:nvSpPr>
        <p:spPr>
          <a:xfrm>
            <a:off x="6839088" y="2"/>
            <a:ext cx="5352912" cy="5996666"/>
          </a:xfrm>
          <a:prstGeom prst="rect">
            <a:avLst/>
          </a:prstGeom>
          <a:solidFill>
            <a:srgbClr val="FED5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white"/>
              </a:solidFill>
              <a:effectLst/>
              <a:uLnTx/>
              <a:uFillTx/>
              <a:latin typeface="Lato"/>
              <a:ea typeface="+mn-ea"/>
              <a:cs typeface="+mn-cs"/>
            </a:endParaRPr>
          </a:p>
        </p:txBody>
      </p:sp>
      <p:sp>
        <p:nvSpPr>
          <p:cNvPr id="9" name="Rectangle 8">
            <a:extLst>
              <a:ext uri="{FF2B5EF4-FFF2-40B4-BE49-F238E27FC236}">
                <a16:creationId xmlns:a16="http://schemas.microsoft.com/office/drawing/2014/main" id="{C925E0AD-07D8-4E94-94B1-FFA0B65DFD53}"/>
              </a:ext>
            </a:extLst>
          </p:cNvPr>
          <p:cNvSpPr/>
          <p:nvPr/>
        </p:nvSpPr>
        <p:spPr>
          <a:xfrm>
            <a:off x="6839088" y="230726"/>
            <a:ext cx="5352911"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100" normalizeH="0" baseline="0" noProof="0" dirty="0">
                <a:ln>
                  <a:noFill/>
                </a:ln>
                <a:solidFill>
                  <a:srgbClr val="FFFFFF"/>
                </a:solidFill>
                <a:effectLst>
                  <a:outerShdw blurRad="38100" dist="38100" dir="2700000" algn="tl">
                    <a:srgbClr val="000000">
                      <a:alpha val="43137"/>
                    </a:srgbClr>
                  </a:outerShdw>
                </a:effectLst>
                <a:uLnTx/>
                <a:uFillTx/>
                <a:latin typeface="Century Gothic" panose="020B0502020202020204" pitchFamily="34" charset="0"/>
                <a:ea typeface="+mn-ea"/>
                <a:cs typeface="+mn-cs"/>
              </a:rPr>
              <a:t> A Glow…From Head to Toe!</a:t>
            </a:r>
            <a:endParaRPr kumimoji="0" lang="en-US" sz="2400" b="0" i="0" u="none" strike="noStrike" kern="1200" cap="none" spc="100" normalizeH="0" baseline="0" noProof="0" dirty="0">
              <a:ln>
                <a:noFill/>
              </a:ln>
              <a:solidFill>
                <a:srgbClr val="FFFFFF"/>
              </a:solidFill>
              <a:effectLst>
                <a:outerShdw blurRad="38100" dist="38100" dir="2700000" algn="tl">
                  <a:srgbClr val="000000">
                    <a:alpha val="43137"/>
                  </a:srgbClr>
                </a:outerShdw>
              </a:effectLst>
              <a:uLnTx/>
              <a:uFillTx/>
              <a:latin typeface="Century Gothic" panose="020B0502020202020204" pitchFamily="34" charset="0"/>
              <a:ea typeface="+mn-ea"/>
              <a:cs typeface="+mn-cs"/>
            </a:endParaRPr>
          </a:p>
        </p:txBody>
      </p:sp>
      <p:sp>
        <p:nvSpPr>
          <p:cNvPr id="10" name="Freeform: Shape 9">
            <a:extLst>
              <a:ext uri="{FF2B5EF4-FFF2-40B4-BE49-F238E27FC236}">
                <a16:creationId xmlns:a16="http://schemas.microsoft.com/office/drawing/2014/main" id="{2B1B945B-A821-4E6E-BF62-975F3BC318C7}"/>
              </a:ext>
            </a:extLst>
          </p:cNvPr>
          <p:cNvSpPr/>
          <p:nvPr/>
        </p:nvSpPr>
        <p:spPr>
          <a:xfrm rot="17877593">
            <a:off x="8967015" y="-281060"/>
            <a:ext cx="1118323" cy="6677988"/>
          </a:xfrm>
          <a:custGeom>
            <a:avLst/>
            <a:gdLst>
              <a:gd name="connsiteX0" fmla="*/ 1452907 w 1452907"/>
              <a:gd name="connsiteY0" fmla="*/ 0 h 8675936"/>
              <a:gd name="connsiteX1" fmla="*/ 1452907 w 1452907"/>
              <a:gd name="connsiteY1" fmla="*/ 7904716 h 8675936"/>
              <a:gd name="connsiteX2" fmla="*/ 0 w 1452907"/>
              <a:gd name="connsiteY2" fmla="*/ 8675936 h 8675936"/>
              <a:gd name="connsiteX3" fmla="*/ 0 w 1452907"/>
              <a:gd name="connsiteY3" fmla="*/ 771220 h 8675936"/>
            </a:gdLst>
            <a:ahLst/>
            <a:cxnLst>
              <a:cxn ang="0">
                <a:pos x="connsiteX0" y="connsiteY0"/>
              </a:cxn>
              <a:cxn ang="0">
                <a:pos x="connsiteX1" y="connsiteY1"/>
              </a:cxn>
              <a:cxn ang="0">
                <a:pos x="connsiteX2" y="connsiteY2"/>
              </a:cxn>
              <a:cxn ang="0">
                <a:pos x="connsiteX3" y="connsiteY3"/>
              </a:cxn>
            </a:cxnLst>
            <a:rect l="l" t="t" r="r" b="b"/>
            <a:pathLst>
              <a:path w="1452907" h="8675936">
                <a:moveTo>
                  <a:pt x="1452907" y="0"/>
                </a:moveTo>
                <a:lnTo>
                  <a:pt x="1452907" y="7904716"/>
                </a:lnTo>
                <a:lnTo>
                  <a:pt x="0" y="8675936"/>
                </a:lnTo>
                <a:lnTo>
                  <a:pt x="0" y="771220"/>
                </a:lnTo>
                <a:close/>
              </a:path>
            </a:pathLst>
          </a:custGeom>
          <a:solidFill>
            <a:srgbClr val="05070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pitchFamily="34" charset="0"/>
              <a:ea typeface="+mn-ea"/>
              <a:cs typeface="+mn-cs"/>
            </a:endParaRPr>
          </a:p>
        </p:txBody>
      </p:sp>
      <p:pic>
        <p:nvPicPr>
          <p:cNvPr id="11" name="Picture 10">
            <a:extLst>
              <a:ext uri="{FF2B5EF4-FFF2-40B4-BE49-F238E27FC236}">
                <a16:creationId xmlns:a16="http://schemas.microsoft.com/office/drawing/2014/main" id="{B1C1F5DD-B7D7-414F-A312-6C0DD033FD87}"/>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rot="1696314">
            <a:off x="6851060" y="1679484"/>
            <a:ext cx="1858116" cy="903184"/>
          </a:xfrm>
          <a:prstGeom prst="rect">
            <a:avLst/>
          </a:prstGeom>
        </p:spPr>
      </p:pic>
      <p:pic>
        <p:nvPicPr>
          <p:cNvPr id="12" name="Picture 11">
            <a:extLst>
              <a:ext uri="{FF2B5EF4-FFF2-40B4-BE49-F238E27FC236}">
                <a16:creationId xmlns:a16="http://schemas.microsoft.com/office/drawing/2014/main" id="{B4B7A9F2-255A-490F-8762-C045A0011645}"/>
              </a:ext>
            </a:extLst>
          </p:cNvPr>
          <p:cNvPicPr>
            <a:picLocks noChangeAspect="1"/>
          </p:cNvPicPr>
          <p:nvPr/>
        </p:nvPicPr>
        <p:blipFill rotWithShape="1">
          <a:blip r:embed="rId3" cstate="print">
            <a:clrChange>
              <a:clrFrom>
                <a:srgbClr val="FDD1AE"/>
              </a:clrFrom>
              <a:clrTo>
                <a:srgbClr val="FDD1AE">
                  <a:alpha val="0"/>
                </a:srgbClr>
              </a:clrTo>
            </a:clrChange>
            <a:extLst>
              <a:ext uri="{BEBA8EAE-BF5A-486C-A8C5-ECC9F3942E4B}">
                <a14:imgProps xmlns:a14="http://schemas.microsoft.com/office/drawing/2010/main">
                  <a14:imgLayer r:embed="rId4">
                    <a14:imgEffect>
                      <a14:backgroundRemoval t="9697" b="95596" l="0" r="100000">
                        <a14:foregroundMark x1="39984" y1="10101" x2="56295" y2="9737"/>
                        <a14:foregroundMark x1="53682" y1="89980" x2="53682" y2="94626"/>
                        <a14:foregroundMark x1="31512" y1="89778" x2="32067" y2="94141"/>
                        <a14:foregroundMark x1="32621" y1="91071" x2="44339" y2="92040"/>
                        <a14:foregroundMark x1="48614" y1="94869" x2="64687" y2="95636"/>
                        <a14:foregroundMark x1="33492" y1="77616" x2="38084" y2="77737"/>
                        <a14:foregroundMark x1="26366" y1="76283" x2="39509" y2="78263"/>
                        <a14:foregroundMark x1="39509" y1="78263" x2="40301" y2="78263"/>
                        <a14:foregroundMark x1="26683" y1="77818" x2="13460" y2="80929"/>
                        <a14:foregroundMark x1="13460" y1="80929" x2="20032" y2="74626"/>
                        <a14:foregroundMark x1="20032" y1="74626" x2="38559" y2="79111"/>
                        <a14:foregroundMark x1="37134" y1="79111" x2="34125" y2="78828"/>
                        <a14:foregroundMark x1="26603" y1="78020" x2="32225" y2="78343"/>
                        <a14:foregroundMark x1="71734" y1="75192" x2="59145" y2="78222"/>
                        <a14:foregroundMark x1="59145" y1="78222" x2="72842" y2="76525"/>
                        <a14:foregroundMark x1="72842" y1="76525" x2="60649" y2="78909"/>
                        <a14:backgroundMark x1="16706" y1="49495" x2="16390" y2="59152"/>
                        <a14:backgroundMark x1="18448" y1="72444" x2="20586" y2="73778"/>
                        <a14:backgroundMark x1="46002" y1="91879" x2="46873" y2="91394"/>
                        <a14:backgroundMark x1="38242" y1="80646" x2="38638" y2="80202"/>
                      </a14:backgroundRemoval>
                    </a14:imgEffect>
                  </a14:imgLayer>
                </a14:imgProps>
              </a:ext>
              <a:ext uri="{28A0092B-C50C-407E-A947-70E740481C1C}">
                <a14:useLocalDpi xmlns:a14="http://schemas.microsoft.com/office/drawing/2010/main"/>
              </a:ext>
            </a:extLst>
          </a:blip>
          <a:srcRect/>
          <a:stretch/>
        </p:blipFill>
        <p:spPr>
          <a:xfrm>
            <a:off x="8394155" y="1154760"/>
            <a:ext cx="2384766" cy="4670934"/>
          </a:xfrm>
          <a:custGeom>
            <a:avLst/>
            <a:gdLst>
              <a:gd name="connsiteX0" fmla="*/ 0 w 2706796"/>
              <a:gd name="connsiteY0" fmla="*/ 0 h 5301680"/>
              <a:gd name="connsiteX1" fmla="*/ 2706796 w 2706796"/>
              <a:gd name="connsiteY1" fmla="*/ 0 h 5301680"/>
              <a:gd name="connsiteX2" fmla="*/ 2706796 w 2706796"/>
              <a:gd name="connsiteY2" fmla="*/ 3138409 h 5301680"/>
              <a:gd name="connsiteX3" fmla="*/ 2704929 w 2706796"/>
              <a:gd name="connsiteY3" fmla="*/ 3136168 h 5301680"/>
              <a:gd name="connsiteX4" fmla="*/ 2681779 w 2706796"/>
              <a:gd name="connsiteY4" fmla="*/ 3101444 h 5301680"/>
              <a:gd name="connsiteX5" fmla="*/ 2623906 w 2706796"/>
              <a:gd name="connsiteY5" fmla="*/ 3055145 h 5301680"/>
              <a:gd name="connsiteX6" fmla="*/ 2589182 w 2706796"/>
              <a:gd name="connsiteY6" fmla="*/ 3020421 h 5301680"/>
              <a:gd name="connsiteX7" fmla="*/ 2554458 w 2706796"/>
              <a:gd name="connsiteY7" fmla="*/ 2997272 h 5301680"/>
              <a:gd name="connsiteX8" fmla="*/ 2508159 w 2706796"/>
              <a:gd name="connsiteY8" fmla="*/ 2962547 h 5301680"/>
              <a:gd name="connsiteX9" fmla="*/ 2403987 w 2706796"/>
              <a:gd name="connsiteY9" fmla="*/ 2881525 h 5301680"/>
              <a:gd name="connsiteX10" fmla="*/ 2253516 w 2706796"/>
              <a:gd name="connsiteY10" fmla="*/ 2869950 h 5301680"/>
              <a:gd name="connsiteX11" fmla="*/ 2184068 w 2706796"/>
              <a:gd name="connsiteY11" fmla="*/ 2893099 h 5301680"/>
              <a:gd name="connsiteX12" fmla="*/ 2160919 w 2706796"/>
              <a:gd name="connsiteY12" fmla="*/ 2916249 h 5301680"/>
              <a:gd name="connsiteX13" fmla="*/ 2056746 w 2706796"/>
              <a:gd name="connsiteY13" fmla="*/ 3020421 h 5301680"/>
              <a:gd name="connsiteX14" fmla="*/ 2114620 w 2706796"/>
              <a:gd name="connsiteY14" fmla="*/ 3460259 h 5301680"/>
              <a:gd name="connsiteX15" fmla="*/ 2706796 w 2706796"/>
              <a:gd name="connsiteY15" fmla="*/ 3785001 h 5301680"/>
              <a:gd name="connsiteX16" fmla="*/ 2706796 w 2706796"/>
              <a:gd name="connsiteY16" fmla="*/ 5301680 h 5301680"/>
              <a:gd name="connsiteX17" fmla="*/ 0 w 2706796"/>
              <a:gd name="connsiteY17" fmla="*/ 5301680 h 5301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706796" h="5301680">
                <a:moveTo>
                  <a:pt x="0" y="0"/>
                </a:moveTo>
                <a:lnTo>
                  <a:pt x="2706796" y="0"/>
                </a:lnTo>
                <a:lnTo>
                  <a:pt x="2706796" y="3138409"/>
                </a:lnTo>
                <a:lnTo>
                  <a:pt x="2704929" y="3136168"/>
                </a:lnTo>
                <a:cubicBezTo>
                  <a:pt x="2696388" y="3125187"/>
                  <a:pt x="2691616" y="3111281"/>
                  <a:pt x="2681779" y="3101444"/>
                </a:cubicBezTo>
                <a:cubicBezTo>
                  <a:pt x="2664310" y="3083975"/>
                  <a:pt x="2642498" y="3071413"/>
                  <a:pt x="2623906" y="3055145"/>
                </a:cubicBezTo>
                <a:cubicBezTo>
                  <a:pt x="2611587" y="3044366"/>
                  <a:pt x="2601757" y="3030900"/>
                  <a:pt x="2589182" y="3020421"/>
                </a:cubicBezTo>
                <a:cubicBezTo>
                  <a:pt x="2578495" y="3011515"/>
                  <a:pt x="2565778" y="3005358"/>
                  <a:pt x="2554458" y="2997272"/>
                </a:cubicBezTo>
                <a:cubicBezTo>
                  <a:pt x="2538760" y="2986059"/>
                  <a:pt x="2522806" y="2975102"/>
                  <a:pt x="2508159" y="2962547"/>
                </a:cubicBezTo>
                <a:cubicBezTo>
                  <a:pt x="2473880" y="2933164"/>
                  <a:pt x="2452862" y="2894387"/>
                  <a:pt x="2403987" y="2881525"/>
                </a:cubicBezTo>
                <a:cubicBezTo>
                  <a:pt x="2355338" y="2868723"/>
                  <a:pt x="2303673" y="2873808"/>
                  <a:pt x="2253516" y="2869950"/>
                </a:cubicBezTo>
                <a:lnTo>
                  <a:pt x="2184068" y="2893099"/>
                </a:lnTo>
                <a:cubicBezTo>
                  <a:pt x="2173715" y="2896550"/>
                  <a:pt x="2168636" y="2908532"/>
                  <a:pt x="2160919" y="2916249"/>
                </a:cubicBezTo>
                <a:lnTo>
                  <a:pt x="2056746" y="3020421"/>
                </a:lnTo>
                <a:lnTo>
                  <a:pt x="2114620" y="3460259"/>
                </a:lnTo>
                <a:lnTo>
                  <a:pt x="2706796" y="3785001"/>
                </a:lnTo>
                <a:lnTo>
                  <a:pt x="2706796" y="5301680"/>
                </a:lnTo>
                <a:lnTo>
                  <a:pt x="0" y="5301680"/>
                </a:lnTo>
                <a:close/>
              </a:path>
            </a:pathLst>
          </a:custGeom>
          <a:ln>
            <a:noFill/>
          </a:ln>
        </p:spPr>
      </p:pic>
      <p:pic>
        <p:nvPicPr>
          <p:cNvPr id="13" name="Picture 12">
            <a:extLst>
              <a:ext uri="{FF2B5EF4-FFF2-40B4-BE49-F238E27FC236}">
                <a16:creationId xmlns:a16="http://schemas.microsoft.com/office/drawing/2014/main" id="{5D2F86F2-614A-4DDD-94A8-D157DAFFE94B}"/>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rot="1696314">
            <a:off x="10230812" y="3444117"/>
            <a:ext cx="1858116" cy="903184"/>
          </a:xfrm>
          <a:prstGeom prst="rect">
            <a:avLst/>
          </a:prstGeom>
        </p:spPr>
      </p:pic>
      <p:sp>
        <p:nvSpPr>
          <p:cNvPr id="14" name="TextBox 13">
            <a:extLst>
              <a:ext uri="{FF2B5EF4-FFF2-40B4-BE49-F238E27FC236}">
                <a16:creationId xmlns:a16="http://schemas.microsoft.com/office/drawing/2014/main" id="{5F70639A-BB6A-4F2C-8FC3-BD3BA1749E95}"/>
              </a:ext>
            </a:extLst>
          </p:cNvPr>
          <p:cNvSpPr txBox="1"/>
          <p:nvPr/>
        </p:nvSpPr>
        <p:spPr>
          <a:xfrm>
            <a:off x="393701" y="1112703"/>
            <a:ext cx="5954335" cy="954107"/>
          </a:xfrm>
          <a:prstGeom prst="rect">
            <a:avLst/>
          </a:prstGeom>
          <a:noFill/>
        </p:spPr>
        <p:txBody>
          <a:bodyPr wrap="square" l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4C7269"/>
                </a:solidFill>
                <a:effectLst/>
                <a:uLnTx/>
                <a:uFillTx/>
                <a:latin typeface="Century Gothic" panose="020B0502020202020204" pitchFamily="34" charset="0"/>
                <a:ea typeface="+mn-ea"/>
                <a:cs typeface="+mn-cs"/>
              </a:rPr>
              <a:t>The </a:t>
            </a:r>
            <a:r>
              <a:rPr kumimoji="0" lang="en-US" sz="2800" b="1" i="0" u="none" strike="noStrike" kern="1200" cap="none" spc="0" normalizeH="0" baseline="0" noProof="0" dirty="0" err="1">
                <a:ln>
                  <a:noFill/>
                </a:ln>
                <a:solidFill>
                  <a:srgbClr val="4C7269"/>
                </a:solidFill>
                <a:effectLst/>
                <a:uLnTx/>
                <a:uFillTx/>
                <a:latin typeface="Century Gothic" panose="020B0502020202020204" pitchFamily="34" charset="0"/>
                <a:ea typeface="+mn-ea"/>
                <a:cs typeface="+mn-cs"/>
              </a:rPr>
              <a:t>SaltFacial</a:t>
            </a:r>
            <a:r>
              <a:rPr kumimoji="0" lang="en-US" sz="2800" b="1" i="0" u="none" strike="noStrike" kern="1200" cap="none" spc="0" normalizeH="0" baseline="0" noProof="0" dirty="0">
                <a:ln>
                  <a:noFill/>
                </a:ln>
                <a:solidFill>
                  <a:srgbClr val="4C7269"/>
                </a:solidFill>
                <a:effectLst/>
                <a:uLnTx/>
                <a:uFillTx/>
                <a:latin typeface="Century Gothic" panose="020B0502020202020204" pitchFamily="34" charset="0"/>
                <a:ea typeface="+mn-ea"/>
                <a:cs typeface="+mn-cs"/>
              </a:rPr>
              <a:t> Addresses Conditions Like:</a:t>
            </a:r>
            <a:endParaRPr kumimoji="0" lang="en-US" sz="2800" b="1" i="0" u="none" strike="noStrike" kern="1200" cap="none" spc="0" normalizeH="0" baseline="30000" noProof="0" dirty="0">
              <a:ln>
                <a:noFill/>
              </a:ln>
              <a:solidFill>
                <a:srgbClr val="4C7269"/>
              </a:solidFill>
              <a:effectLst/>
              <a:uLnTx/>
              <a:uFillTx/>
              <a:latin typeface="Century Gothic" panose="020B0502020202020204" pitchFamily="34" charset="0"/>
              <a:ea typeface="+mn-ea"/>
              <a:cs typeface="+mn-cs"/>
            </a:endParaRPr>
          </a:p>
        </p:txBody>
      </p:sp>
      <p:sp>
        <p:nvSpPr>
          <p:cNvPr id="15" name="TextBox 14">
            <a:extLst>
              <a:ext uri="{FF2B5EF4-FFF2-40B4-BE49-F238E27FC236}">
                <a16:creationId xmlns:a16="http://schemas.microsoft.com/office/drawing/2014/main" id="{928C5E5C-11CD-430F-980D-1A5F6DB7B193}"/>
              </a:ext>
            </a:extLst>
          </p:cNvPr>
          <p:cNvSpPr txBox="1"/>
          <p:nvPr/>
        </p:nvSpPr>
        <p:spPr>
          <a:xfrm>
            <a:off x="407989" y="2595837"/>
            <a:ext cx="3163864" cy="1231106"/>
          </a:xfrm>
          <a:prstGeom prst="rect">
            <a:avLst/>
          </a:prstGeom>
          <a:noFill/>
        </p:spPr>
        <p:txBody>
          <a:bodyPr wrap="square" lIns="0" tIns="0" rIns="0" bIns="0">
            <a:spAutoFit/>
          </a:bodyPr>
          <a:lstStyle/>
          <a:p>
            <a:pPr marL="285750" marR="0" lvl="0" indent="-285750" algn="l" defTabSz="914400" rtl="0" eaLnBrk="1" fontAlgn="auto" latinLnBrk="0" hangingPunct="1">
              <a:lnSpc>
                <a:spcPct val="100000"/>
              </a:lnSpc>
              <a:spcBef>
                <a:spcPts val="0"/>
              </a:spcBef>
              <a:spcAft>
                <a:spcPts val="0"/>
              </a:spcAft>
              <a:buClr>
                <a:srgbClr val="DEA476"/>
              </a:buClr>
              <a:buSzTx/>
              <a:buFontTx/>
              <a:buBlip>
                <a:blip r:embed="rId5"/>
              </a:buBlip>
              <a:tabLst/>
              <a:defRPr/>
            </a:pPr>
            <a:r>
              <a:rPr kumimoji="0" lang="en-US" sz="2000" b="0" i="0" u="none" strike="noStrike" kern="1200" cap="none" spc="0" normalizeH="0" baseline="0" noProof="0" dirty="0">
                <a:ln>
                  <a:noFill/>
                </a:ln>
                <a:solidFill>
                  <a:srgbClr val="050708"/>
                </a:solidFill>
                <a:effectLst/>
                <a:uLnTx/>
                <a:uFillTx/>
                <a:latin typeface="Century Gothic" panose="020B0502020202020204" pitchFamily="34" charset="0"/>
                <a:ea typeface="+mn-ea"/>
                <a:cs typeface="+mn-cs"/>
              </a:rPr>
              <a:t>Uneven skin tone</a:t>
            </a:r>
          </a:p>
          <a:p>
            <a:pPr marL="285750" marR="0" lvl="0" indent="-285750" algn="l" defTabSz="914400" rtl="0" eaLnBrk="1" fontAlgn="auto" latinLnBrk="0" hangingPunct="1">
              <a:lnSpc>
                <a:spcPct val="100000"/>
              </a:lnSpc>
              <a:spcBef>
                <a:spcPts val="0"/>
              </a:spcBef>
              <a:spcAft>
                <a:spcPts val="0"/>
              </a:spcAft>
              <a:buClr>
                <a:srgbClr val="DEA476"/>
              </a:buClr>
              <a:buSzTx/>
              <a:buFontTx/>
              <a:buBlip>
                <a:blip r:embed="rId5"/>
              </a:buBlip>
              <a:tabLst/>
              <a:defRPr/>
            </a:pPr>
            <a:r>
              <a:rPr kumimoji="0" lang="en-US" sz="2000" b="0" i="0" u="none" strike="noStrike" kern="1200" cap="none" spc="0" normalizeH="0" baseline="0" noProof="0" dirty="0">
                <a:ln>
                  <a:noFill/>
                </a:ln>
                <a:solidFill>
                  <a:srgbClr val="050708"/>
                </a:solidFill>
                <a:effectLst/>
                <a:uLnTx/>
                <a:uFillTx/>
                <a:latin typeface="Century Gothic" panose="020B0502020202020204" pitchFamily="34" charset="0"/>
                <a:ea typeface="+mn-ea"/>
                <a:cs typeface="+mn-cs"/>
              </a:rPr>
              <a:t>Fine lines &amp; wrinkles</a:t>
            </a:r>
          </a:p>
          <a:p>
            <a:pPr marL="285750" marR="0" lvl="0" indent="-285750" algn="l" defTabSz="914400" rtl="0" eaLnBrk="1" fontAlgn="auto" latinLnBrk="0" hangingPunct="1">
              <a:lnSpc>
                <a:spcPct val="100000"/>
              </a:lnSpc>
              <a:spcBef>
                <a:spcPts val="0"/>
              </a:spcBef>
              <a:spcAft>
                <a:spcPts val="0"/>
              </a:spcAft>
              <a:buClr>
                <a:srgbClr val="DEA476"/>
              </a:buClr>
              <a:buSzTx/>
              <a:buFontTx/>
              <a:buBlip>
                <a:blip r:embed="rId5"/>
              </a:buBlip>
              <a:tabLst/>
              <a:defRPr/>
            </a:pPr>
            <a:r>
              <a:rPr kumimoji="0" lang="en-US" sz="2000" b="0" i="0" u="none" strike="noStrike" kern="1200" cap="none" spc="0" normalizeH="0" baseline="0" noProof="0" dirty="0">
                <a:ln>
                  <a:noFill/>
                </a:ln>
                <a:solidFill>
                  <a:srgbClr val="050708"/>
                </a:solidFill>
                <a:effectLst/>
                <a:uLnTx/>
                <a:uFillTx/>
                <a:latin typeface="Century Gothic" panose="020B0502020202020204" pitchFamily="34" charset="0"/>
                <a:ea typeface="+mn-ea"/>
                <a:cs typeface="+mn-cs"/>
              </a:rPr>
              <a:t>Age spots</a:t>
            </a:r>
          </a:p>
          <a:p>
            <a:pPr marL="285750" marR="0" lvl="0" indent="-285750" algn="l" defTabSz="914400" rtl="0" eaLnBrk="1" fontAlgn="auto" latinLnBrk="0" hangingPunct="1">
              <a:lnSpc>
                <a:spcPct val="100000"/>
              </a:lnSpc>
              <a:spcBef>
                <a:spcPts val="0"/>
              </a:spcBef>
              <a:spcAft>
                <a:spcPts val="0"/>
              </a:spcAft>
              <a:buClr>
                <a:srgbClr val="DEA476"/>
              </a:buClr>
              <a:buSzTx/>
              <a:buFontTx/>
              <a:buBlip>
                <a:blip r:embed="rId5"/>
              </a:buBlip>
              <a:tabLst/>
              <a:defRPr/>
            </a:pPr>
            <a:r>
              <a:rPr kumimoji="0" lang="en-US" sz="2000" b="0" i="0" u="none" strike="noStrike" kern="1200" cap="none" spc="0" normalizeH="0" baseline="0" noProof="0" dirty="0">
                <a:ln>
                  <a:noFill/>
                </a:ln>
                <a:solidFill>
                  <a:srgbClr val="050708"/>
                </a:solidFill>
                <a:effectLst/>
                <a:uLnTx/>
                <a:uFillTx/>
                <a:latin typeface="Century Gothic" panose="020B0502020202020204" pitchFamily="34" charset="0"/>
                <a:ea typeface="+mn-ea"/>
                <a:cs typeface="+mn-cs"/>
              </a:rPr>
              <a:t>Collagen reformation</a:t>
            </a:r>
          </a:p>
        </p:txBody>
      </p:sp>
      <p:sp>
        <p:nvSpPr>
          <p:cNvPr id="16" name="TextBox 15">
            <a:extLst>
              <a:ext uri="{FF2B5EF4-FFF2-40B4-BE49-F238E27FC236}">
                <a16:creationId xmlns:a16="http://schemas.microsoft.com/office/drawing/2014/main" id="{0624E86D-CDB8-408E-9126-031D62EDF406}"/>
              </a:ext>
            </a:extLst>
          </p:cNvPr>
          <p:cNvSpPr txBox="1"/>
          <p:nvPr/>
        </p:nvSpPr>
        <p:spPr>
          <a:xfrm>
            <a:off x="3930734" y="2595837"/>
            <a:ext cx="2908354" cy="1231106"/>
          </a:xfrm>
          <a:prstGeom prst="rect">
            <a:avLst/>
          </a:prstGeom>
          <a:noFill/>
        </p:spPr>
        <p:txBody>
          <a:bodyPr wrap="square" lIns="0" tIns="0" rIns="0" bIns="0">
            <a:spAutoFit/>
          </a:bodyPr>
          <a:lstStyle/>
          <a:p>
            <a:pPr marL="285750" marR="0" lvl="0" indent="-285750" algn="l" defTabSz="914400" rtl="0" eaLnBrk="1" fontAlgn="auto" latinLnBrk="0" hangingPunct="1">
              <a:lnSpc>
                <a:spcPct val="100000"/>
              </a:lnSpc>
              <a:spcBef>
                <a:spcPts val="0"/>
              </a:spcBef>
              <a:spcAft>
                <a:spcPts val="0"/>
              </a:spcAft>
              <a:buClr>
                <a:srgbClr val="DEA476"/>
              </a:buClr>
              <a:buSzTx/>
              <a:buFontTx/>
              <a:buBlip>
                <a:blip r:embed="rId5"/>
              </a:buBlip>
              <a:tabLst/>
              <a:defRPr/>
            </a:pPr>
            <a:r>
              <a:rPr kumimoji="0" lang="en-US" sz="2000" b="0" i="0" u="none" strike="noStrike" kern="1200" cap="none" spc="0" normalizeH="0" baseline="0" noProof="0" dirty="0">
                <a:ln>
                  <a:noFill/>
                </a:ln>
                <a:solidFill>
                  <a:srgbClr val="050708"/>
                </a:solidFill>
                <a:effectLst/>
                <a:uLnTx/>
                <a:uFillTx/>
                <a:latin typeface="Century Gothic" panose="020B0502020202020204" pitchFamily="34" charset="0"/>
                <a:ea typeface="+mn-ea"/>
                <a:cs typeface="+mn-cs"/>
              </a:rPr>
              <a:t>Acne</a:t>
            </a:r>
          </a:p>
          <a:p>
            <a:pPr marL="285750" marR="0" lvl="0" indent="-285750" algn="l" defTabSz="914400" rtl="0" eaLnBrk="1" fontAlgn="auto" latinLnBrk="0" hangingPunct="1">
              <a:lnSpc>
                <a:spcPct val="100000"/>
              </a:lnSpc>
              <a:spcBef>
                <a:spcPts val="0"/>
              </a:spcBef>
              <a:spcAft>
                <a:spcPts val="0"/>
              </a:spcAft>
              <a:buClr>
                <a:srgbClr val="DEA476"/>
              </a:buClr>
              <a:buSzTx/>
              <a:buFontTx/>
              <a:buBlip>
                <a:blip r:embed="rId5"/>
              </a:buBlip>
              <a:tabLst/>
              <a:defRPr/>
            </a:pPr>
            <a:r>
              <a:rPr kumimoji="0" lang="en-US" sz="2000" b="0" i="0" u="none" strike="noStrike" kern="1200" cap="none" spc="0" normalizeH="0" baseline="0" noProof="0" dirty="0">
                <a:ln>
                  <a:noFill/>
                </a:ln>
                <a:solidFill>
                  <a:srgbClr val="050708"/>
                </a:solidFill>
                <a:effectLst/>
                <a:uLnTx/>
                <a:uFillTx/>
                <a:latin typeface="Century Gothic" panose="020B0502020202020204" pitchFamily="34" charset="0"/>
                <a:ea typeface="+mn-ea"/>
                <a:cs typeface="+mn-cs"/>
              </a:rPr>
              <a:t>Acne scars</a:t>
            </a:r>
          </a:p>
          <a:p>
            <a:pPr marL="285750" marR="0" lvl="0" indent="-285750" algn="l" defTabSz="914400" rtl="0" eaLnBrk="1" fontAlgn="auto" latinLnBrk="0" hangingPunct="1">
              <a:lnSpc>
                <a:spcPct val="100000"/>
              </a:lnSpc>
              <a:spcBef>
                <a:spcPts val="0"/>
              </a:spcBef>
              <a:spcAft>
                <a:spcPts val="0"/>
              </a:spcAft>
              <a:buClr>
                <a:srgbClr val="DEA476"/>
              </a:buClr>
              <a:buSzTx/>
              <a:buFontTx/>
              <a:buBlip>
                <a:blip r:embed="rId5"/>
              </a:buBlip>
              <a:tabLst/>
              <a:defRPr/>
            </a:pPr>
            <a:r>
              <a:rPr kumimoji="0" lang="en-US" sz="2000" b="0" i="0" u="none" strike="noStrike" kern="1200" cap="none" spc="0" normalizeH="0" baseline="0" noProof="0" dirty="0">
                <a:ln>
                  <a:noFill/>
                </a:ln>
                <a:solidFill>
                  <a:srgbClr val="050708"/>
                </a:solidFill>
                <a:effectLst/>
                <a:uLnTx/>
                <a:uFillTx/>
                <a:latin typeface="Century Gothic" panose="020B0502020202020204" pitchFamily="34" charset="0"/>
                <a:ea typeface="+mn-ea"/>
                <a:cs typeface="+mn-cs"/>
              </a:rPr>
              <a:t>Skin lightening</a:t>
            </a:r>
          </a:p>
          <a:p>
            <a:pPr marL="285750" marR="0" lvl="0" indent="-285750" algn="l" defTabSz="914400" rtl="0" eaLnBrk="1" fontAlgn="auto" latinLnBrk="0" hangingPunct="1">
              <a:lnSpc>
                <a:spcPct val="100000"/>
              </a:lnSpc>
              <a:spcBef>
                <a:spcPts val="0"/>
              </a:spcBef>
              <a:spcAft>
                <a:spcPts val="0"/>
              </a:spcAft>
              <a:buClr>
                <a:srgbClr val="DEA476"/>
              </a:buClr>
              <a:buSzTx/>
              <a:buFontTx/>
              <a:buBlip>
                <a:blip r:embed="rId5"/>
              </a:buBlip>
              <a:tabLst/>
              <a:defRPr/>
            </a:pPr>
            <a:r>
              <a:rPr kumimoji="0" lang="en-US" sz="2000" b="0" i="0" u="none" strike="noStrike" kern="1200" cap="none" spc="0" normalizeH="0" baseline="0" noProof="0" dirty="0">
                <a:ln>
                  <a:noFill/>
                </a:ln>
                <a:solidFill>
                  <a:srgbClr val="050708"/>
                </a:solidFill>
                <a:effectLst/>
                <a:uLnTx/>
                <a:uFillTx/>
                <a:latin typeface="Century Gothic" panose="020B0502020202020204" pitchFamily="34" charset="0"/>
                <a:ea typeface="+mn-ea"/>
                <a:cs typeface="+mn-cs"/>
              </a:rPr>
              <a:t>Pigment variation </a:t>
            </a:r>
          </a:p>
        </p:txBody>
      </p:sp>
    </p:spTree>
    <p:extLst>
      <p:ext uri="{BB962C8B-B14F-4D97-AF65-F5344CB8AC3E}">
        <p14:creationId xmlns:p14="http://schemas.microsoft.com/office/powerpoint/2010/main" val="3464850692"/>
      </p:ext>
    </p:extLst>
  </p:cSld>
  <p:clrMapOvr>
    <a:masterClrMapping/>
  </p:clrMapOvr>
  <p:transition spd="slow">
    <p:push dir="u"/>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53EFEFD-49D8-4561-813F-10324359DABB}"/>
              </a:ext>
            </a:extLst>
          </p:cNvPr>
          <p:cNvSpPr>
            <a:spLocks noGrp="1"/>
          </p:cNvSpPr>
          <p:nvPr>
            <p:ph type="body" sz="quarter" idx="10"/>
          </p:nvPr>
        </p:nvSpPr>
        <p:spPr/>
        <p:txBody>
          <a:bodyPr/>
          <a:lstStyle/>
          <a:p>
            <a:r>
              <a:rPr lang="en-US" sz="3600" b="1" dirty="0">
                <a:latin typeface="Century Gothic"/>
                <a:ea typeface="Century Gothic"/>
                <a:cs typeface="Century Gothic"/>
                <a:sym typeface="Century Gothic"/>
              </a:rPr>
              <a:t>The SaltFacial Results – Anti-Aging </a:t>
            </a:r>
            <a:endParaRPr lang="en-US" dirty="0"/>
          </a:p>
          <a:p>
            <a:endParaRPr lang="en-US" dirty="0"/>
          </a:p>
        </p:txBody>
      </p:sp>
      <p:pic>
        <p:nvPicPr>
          <p:cNvPr id="5" name="Google Shape;630;p14">
            <a:extLst>
              <a:ext uri="{FF2B5EF4-FFF2-40B4-BE49-F238E27FC236}">
                <a16:creationId xmlns:a16="http://schemas.microsoft.com/office/drawing/2014/main" id="{93AFCDAC-59F2-4037-A11A-0367ED35795D}"/>
              </a:ext>
            </a:extLst>
          </p:cNvPr>
          <p:cNvPicPr preferRelativeResize="0"/>
          <p:nvPr/>
        </p:nvPicPr>
        <p:blipFill rotWithShape="1">
          <a:blip r:embed="rId2">
            <a:alphaModFix/>
          </a:blip>
          <a:srcRect l="9417" t="17299" r="8750" b="6033"/>
          <a:stretch/>
        </p:blipFill>
        <p:spPr>
          <a:xfrm>
            <a:off x="3636409" y="1174792"/>
            <a:ext cx="4919181" cy="4608624"/>
          </a:xfrm>
          <a:prstGeom prst="rect">
            <a:avLst/>
          </a:prstGeom>
          <a:noFill/>
          <a:ln>
            <a:noFill/>
          </a:ln>
          <a:effectLst>
            <a:outerShdw blurRad="393700" sx="102000" sy="102000" algn="ctr" rotWithShape="0">
              <a:srgbClr val="000000">
                <a:alpha val="23921"/>
              </a:srgbClr>
            </a:outerShdw>
          </a:effectLst>
        </p:spPr>
      </p:pic>
    </p:spTree>
    <p:extLst>
      <p:ext uri="{BB962C8B-B14F-4D97-AF65-F5344CB8AC3E}">
        <p14:creationId xmlns:p14="http://schemas.microsoft.com/office/powerpoint/2010/main" val="2309775179"/>
      </p:ext>
    </p:extLst>
  </p:cSld>
  <p:clrMapOvr>
    <a:masterClrMapping/>
  </p:clrMapOvr>
  <p:transition spd="slow">
    <p:push dir="u"/>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983231E-99E9-4257-ABB6-5DA99FD076D6}"/>
              </a:ext>
            </a:extLst>
          </p:cNvPr>
          <p:cNvSpPr>
            <a:spLocks noGrp="1"/>
          </p:cNvSpPr>
          <p:nvPr>
            <p:ph type="body" sz="quarter" idx="10"/>
          </p:nvPr>
        </p:nvSpPr>
        <p:spPr/>
        <p:txBody>
          <a:bodyPr/>
          <a:lstStyle/>
          <a:p>
            <a:r>
              <a:rPr kumimoji="0" lang="en-US" sz="3600" b="1" i="0" u="none" strike="noStrike" kern="1200" cap="none" spc="0" normalizeH="0" baseline="0" noProof="0" dirty="0">
                <a:ln>
                  <a:noFill/>
                </a:ln>
                <a:effectLst/>
                <a:uLnTx/>
                <a:uFillTx/>
                <a:latin typeface="Century Gothic" panose="020B0502020202020204" pitchFamily="34" charset="0"/>
                <a:ea typeface="+mn-ea"/>
                <a:cs typeface="InterFace" panose="020B0503020203020204" pitchFamily="34" charset="0"/>
              </a:rPr>
              <a:t>The SaltFacial Results – </a:t>
            </a:r>
            <a:r>
              <a:rPr lang="en-US" sz="3600" b="1" dirty="0">
                <a:latin typeface="Century Gothic" panose="020B0502020202020204" pitchFamily="34" charset="0"/>
                <a:cs typeface="InterFace" panose="020B0503020203020204" pitchFamily="34" charset="0"/>
              </a:rPr>
              <a:t>Texture, Tone, and Color </a:t>
            </a:r>
            <a:endParaRPr kumimoji="0" lang="en-US" sz="3600" b="1" i="0" u="none" strike="noStrike" kern="1200" cap="none" spc="0" normalizeH="0" baseline="0" noProof="0" dirty="0">
              <a:ln>
                <a:noFill/>
              </a:ln>
              <a:effectLst/>
              <a:uLnTx/>
              <a:uFillTx/>
              <a:latin typeface="Century Gothic" panose="020B0502020202020204" pitchFamily="34" charset="0"/>
              <a:cs typeface="InterFace" panose="020B0503020203020204" pitchFamily="34" charset="0"/>
            </a:endParaRPr>
          </a:p>
        </p:txBody>
      </p:sp>
      <p:pic>
        <p:nvPicPr>
          <p:cNvPr id="7" name="Picture 6">
            <a:extLst>
              <a:ext uri="{FF2B5EF4-FFF2-40B4-BE49-F238E27FC236}">
                <a16:creationId xmlns:a16="http://schemas.microsoft.com/office/drawing/2014/main" id="{DE72E6C6-9A68-4F1C-BDF4-EA3887931A52}"/>
              </a:ext>
            </a:extLst>
          </p:cNvPr>
          <p:cNvPicPr>
            <a:picLocks noChangeAspect="1"/>
          </p:cNvPicPr>
          <p:nvPr/>
        </p:nvPicPr>
        <p:blipFill rotWithShape="1">
          <a:blip r:embed="rId2">
            <a:extLst>
              <a:ext uri="{28A0092B-C50C-407E-A947-70E740481C1C}">
                <a14:useLocalDpi xmlns:a14="http://schemas.microsoft.com/office/drawing/2010/main" val="0"/>
              </a:ext>
            </a:extLst>
          </a:blip>
          <a:srcRect t="14861" r="-416"/>
          <a:stretch/>
        </p:blipFill>
        <p:spPr>
          <a:xfrm>
            <a:off x="831436" y="1524103"/>
            <a:ext cx="4679426" cy="396752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Picture 7">
            <a:extLst>
              <a:ext uri="{FF2B5EF4-FFF2-40B4-BE49-F238E27FC236}">
                <a16:creationId xmlns:a16="http://schemas.microsoft.com/office/drawing/2014/main" id="{B1AD43EC-896F-454B-8F6C-8ACE49487AA0}"/>
              </a:ext>
            </a:extLst>
          </p:cNvPr>
          <p:cNvPicPr>
            <a:picLocks noChangeAspect="1"/>
          </p:cNvPicPr>
          <p:nvPr/>
        </p:nvPicPr>
        <p:blipFill rotWithShape="1">
          <a:blip r:embed="rId3">
            <a:extLst>
              <a:ext uri="{28A0092B-C50C-407E-A947-70E740481C1C}">
                <a14:useLocalDpi xmlns:a14="http://schemas.microsoft.com/office/drawing/2010/main" val="0"/>
              </a:ext>
            </a:extLst>
          </a:blip>
          <a:srcRect t="18637" r="472" b="6152"/>
          <a:stretch/>
        </p:blipFill>
        <p:spPr>
          <a:xfrm>
            <a:off x="6414719" y="1524104"/>
            <a:ext cx="5250196" cy="396752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83319750"/>
      </p:ext>
    </p:extLst>
  </p:cSld>
  <p:clrMapOvr>
    <a:masterClrMapping/>
  </p:clrMapOvr>
  <p:transition spd="slow">
    <p:push dir="u"/>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E0296A5-9B4A-4A05-86E4-235BECDACB03}"/>
              </a:ext>
            </a:extLst>
          </p:cNvPr>
          <p:cNvSpPr>
            <a:spLocks noGrp="1"/>
          </p:cNvSpPr>
          <p:nvPr>
            <p:ph type="body" sz="quarter" idx="10"/>
          </p:nvPr>
        </p:nvSpPr>
        <p:spPr/>
        <p:txBody>
          <a:bodyPr/>
          <a:lstStyle/>
          <a:p>
            <a:r>
              <a:rPr lang="en-US" sz="3600" b="1" i="0" dirty="0">
                <a:latin typeface="Century Gothic"/>
                <a:ea typeface="Century Gothic"/>
                <a:cs typeface="Century Gothic"/>
                <a:sym typeface="Century Gothic"/>
              </a:rPr>
              <a:t>The SaltFacial Results: Acne</a:t>
            </a:r>
            <a:endParaRPr lang="en-US" baseline="30000" dirty="0"/>
          </a:p>
        </p:txBody>
      </p:sp>
      <p:pic>
        <p:nvPicPr>
          <p:cNvPr id="6" name="Google Shape;587;p10">
            <a:extLst>
              <a:ext uri="{FF2B5EF4-FFF2-40B4-BE49-F238E27FC236}">
                <a16:creationId xmlns:a16="http://schemas.microsoft.com/office/drawing/2014/main" id="{E82028A0-92D7-4F94-95B1-2CE7FF47EDBE}"/>
              </a:ext>
            </a:extLst>
          </p:cNvPr>
          <p:cNvPicPr preferRelativeResize="0"/>
          <p:nvPr/>
        </p:nvPicPr>
        <p:blipFill rotWithShape="1">
          <a:blip r:embed="rId2">
            <a:alphaModFix/>
          </a:blip>
          <a:srcRect l="9470" t="20240" r="7783" b="6275"/>
          <a:stretch/>
        </p:blipFill>
        <p:spPr>
          <a:xfrm>
            <a:off x="1205578" y="1217192"/>
            <a:ext cx="4628224" cy="4106369"/>
          </a:xfrm>
          <a:prstGeom prst="rect">
            <a:avLst/>
          </a:prstGeom>
          <a:noFill/>
          <a:ln>
            <a:noFill/>
          </a:ln>
          <a:effectLst>
            <a:outerShdw blurRad="596900" sx="102000" sy="102000" algn="ctr" rotWithShape="0">
              <a:srgbClr val="000000">
                <a:alpha val="25882"/>
              </a:srgbClr>
            </a:outerShdw>
          </a:effectLst>
        </p:spPr>
      </p:pic>
      <p:pic>
        <p:nvPicPr>
          <p:cNvPr id="7" name="Google Shape;588;p10">
            <a:extLst>
              <a:ext uri="{FF2B5EF4-FFF2-40B4-BE49-F238E27FC236}">
                <a16:creationId xmlns:a16="http://schemas.microsoft.com/office/drawing/2014/main" id="{B17C6D1D-8F24-4C89-9B3A-FFE52275A3A5}"/>
              </a:ext>
            </a:extLst>
          </p:cNvPr>
          <p:cNvPicPr preferRelativeResize="0"/>
          <p:nvPr/>
        </p:nvPicPr>
        <p:blipFill rotWithShape="1">
          <a:blip r:embed="rId3">
            <a:alphaModFix/>
          </a:blip>
          <a:srcRect l="5492" t="18121" r="9293" b="4579"/>
          <a:stretch/>
        </p:blipFill>
        <p:spPr>
          <a:xfrm>
            <a:off x="7109056" y="1217192"/>
            <a:ext cx="4267567" cy="4106369"/>
          </a:xfrm>
          <a:prstGeom prst="rect">
            <a:avLst/>
          </a:prstGeom>
          <a:noFill/>
          <a:ln>
            <a:noFill/>
          </a:ln>
          <a:effectLst>
            <a:outerShdw blurRad="596900" sx="102000" sy="102000" algn="ctr" rotWithShape="0">
              <a:srgbClr val="000000">
                <a:alpha val="25882"/>
              </a:srgbClr>
            </a:outerShdw>
          </a:effectLst>
        </p:spPr>
      </p:pic>
      <p:sp>
        <p:nvSpPr>
          <p:cNvPr id="8" name="Rectangle 7">
            <a:extLst>
              <a:ext uri="{FF2B5EF4-FFF2-40B4-BE49-F238E27FC236}">
                <a16:creationId xmlns:a16="http://schemas.microsoft.com/office/drawing/2014/main" id="{EFB8ABC4-21EF-4D1D-9653-94D2D7E905A4}"/>
              </a:ext>
            </a:extLst>
          </p:cNvPr>
          <p:cNvSpPr/>
          <p:nvPr/>
        </p:nvSpPr>
        <p:spPr>
          <a:xfrm>
            <a:off x="4086606" y="5497726"/>
            <a:ext cx="4187365" cy="369332"/>
          </a:xfrm>
          <a:prstGeom prst="rect">
            <a:avLst/>
          </a:prstGeom>
        </p:spPr>
        <p:txBody>
          <a:bodyPr wrap="none">
            <a:spAutoFit/>
          </a:bodyPr>
          <a:lstStyle/>
          <a:p>
            <a:r>
              <a:rPr lang="en-US" b="1" dirty="0">
                <a:latin typeface="Century Gothic"/>
                <a:ea typeface="Century Gothic"/>
                <a:cs typeface="Century Gothic"/>
                <a:sym typeface="Century Gothic"/>
              </a:rPr>
              <a:t>FDA-Cleared for Treatment of Acne</a:t>
            </a:r>
            <a:endParaRPr lang="en-US" dirty="0"/>
          </a:p>
        </p:txBody>
      </p:sp>
    </p:spTree>
    <p:extLst>
      <p:ext uri="{BB962C8B-B14F-4D97-AF65-F5344CB8AC3E}">
        <p14:creationId xmlns:p14="http://schemas.microsoft.com/office/powerpoint/2010/main" val="3969326689"/>
      </p:ext>
    </p:extLst>
  </p:cSld>
  <p:clrMapOvr>
    <a:masterClrMapping/>
  </p:clrMapOvr>
  <p:transition spd="slow">
    <p:push dir="u"/>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E0296A5-9B4A-4A05-86E4-235BECDACB03}"/>
              </a:ext>
            </a:extLst>
          </p:cNvPr>
          <p:cNvSpPr>
            <a:spLocks noGrp="1"/>
          </p:cNvSpPr>
          <p:nvPr>
            <p:ph type="body" sz="quarter" idx="10"/>
          </p:nvPr>
        </p:nvSpPr>
        <p:spPr/>
        <p:txBody>
          <a:bodyPr/>
          <a:lstStyle/>
          <a:p>
            <a:pPr marL="228600" lvl="0" indent="-228600" algn="l" rtl="0">
              <a:lnSpc>
                <a:spcPct val="90000"/>
              </a:lnSpc>
              <a:spcBef>
                <a:spcPts val="0"/>
              </a:spcBef>
              <a:spcAft>
                <a:spcPts val="0"/>
              </a:spcAft>
              <a:buClr>
                <a:srgbClr val="677E64"/>
              </a:buClr>
              <a:buSzPts val="3200"/>
              <a:buNone/>
            </a:pPr>
            <a:r>
              <a:rPr lang="en-US" sz="3600" b="1" i="0" dirty="0">
                <a:latin typeface="Century Gothic"/>
                <a:ea typeface="Century Gothic"/>
                <a:cs typeface="Century Gothic"/>
                <a:sym typeface="Century Gothic"/>
              </a:rPr>
              <a:t>The SaltFacial Results: Acne</a:t>
            </a:r>
            <a:endParaRPr lang="en-US" baseline="30000" dirty="0"/>
          </a:p>
        </p:txBody>
      </p:sp>
      <p:sp>
        <p:nvSpPr>
          <p:cNvPr id="8" name="Rectangle 7">
            <a:extLst>
              <a:ext uri="{FF2B5EF4-FFF2-40B4-BE49-F238E27FC236}">
                <a16:creationId xmlns:a16="http://schemas.microsoft.com/office/drawing/2014/main" id="{EFB8ABC4-21EF-4D1D-9653-94D2D7E905A4}"/>
              </a:ext>
            </a:extLst>
          </p:cNvPr>
          <p:cNvSpPr/>
          <p:nvPr/>
        </p:nvSpPr>
        <p:spPr>
          <a:xfrm>
            <a:off x="4086606" y="5497726"/>
            <a:ext cx="4187365" cy="369332"/>
          </a:xfrm>
          <a:prstGeom prst="rect">
            <a:avLst/>
          </a:prstGeom>
        </p:spPr>
        <p:txBody>
          <a:bodyPr wrap="none">
            <a:spAutoFit/>
          </a:bodyPr>
          <a:lstStyle/>
          <a:p>
            <a:r>
              <a:rPr lang="en-US" b="1" dirty="0">
                <a:latin typeface="Century Gothic"/>
                <a:ea typeface="Century Gothic"/>
                <a:cs typeface="Century Gothic"/>
                <a:sym typeface="Century Gothic"/>
              </a:rPr>
              <a:t>FDA-Cleared for Treatment of Acne</a:t>
            </a:r>
            <a:endParaRPr lang="en-US" dirty="0"/>
          </a:p>
        </p:txBody>
      </p:sp>
      <p:pic>
        <p:nvPicPr>
          <p:cNvPr id="10" name="Google Shape;596;p11">
            <a:extLst>
              <a:ext uri="{FF2B5EF4-FFF2-40B4-BE49-F238E27FC236}">
                <a16:creationId xmlns:a16="http://schemas.microsoft.com/office/drawing/2014/main" id="{D01C6E05-0B3F-4A4B-A5B3-BA4C58A54F88}"/>
              </a:ext>
            </a:extLst>
          </p:cNvPr>
          <p:cNvPicPr preferRelativeResize="0"/>
          <p:nvPr/>
        </p:nvPicPr>
        <p:blipFill rotWithShape="1">
          <a:blip r:embed="rId2">
            <a:alphaModFix/>
          </a:blip>
          <a:srcRect l="6200" t="19911" r="7562" b="5800"/>
          <a:stretch/>
        </p:blipFill>
        <p:spPr>
          <a:xfrm>
            <a:off x="3612742" y="1381125"/>
            <a:ext cx="4918892" cy="3995438"/>
          </a:xfrm>
          <a:prstGeom prst="rect">
            <a:avLst/>
          </a:prstGeom>
          <a:solidFill>
            <a:srgbClr val="ECECEC"/>
          </a:solidFill>
          <a:ln>
            <a:noFill/>
          </a:ln>
          <a:effectLst>
            <a:outerShdw blurRad="825500" dist="18000" dir="5400000" algn="tl" rotWithShape="0">
              <a:srgbClr val="000000">
                <a:alpha val="28627"/>
              </a:srgbClr>
            </a:outerShdw>
          </a:effectLst>
        </p:spPr>
      </p:pic>
    </p:spTree>
    <p:extLst>
      <p:ext uri="{BB962C8B-B14F-4D97-AF65-F5344CB8AC3E}">
        <p14:creationId xmlns:p14="http://schemas.microsoft.com/office/powerpoint/2010/main" val="3695962911"/>
      </p:ext>
    </p:extLst>
  </p:cSld>
  <p:clrMapOvr>
    <a:masterClrMapping/>
  </p:clrMapOvr>
  <p:transition spd="slow">
    <p:push dir="u"/>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E0296A5-9B4A-4A05-86E4-235BECDACB03}"/>
              </a:ext>
            </a:extLst>
          </p:cNvPr>
          <p:cNvSpPr>
            <a:spLocks noGrp="1"/>
          </p:cNvSpPr>
          <p:nvPr>
            <p:ph type="body" sz="quarter" idx="10"/>
          </p:nvPr>
        </p:nvSpPr>
        <p:spPr/>
        <p:txBody>
          <a:bodyPr/>
          <a:lstStyle/>
          <a:p>
            <a:pPr marL="228600" lvl="0" indent="-228600" algn="l" rtl="0">
              <a:lnSpc>
                <a:spcPct val="90000"/>
              </a:lnSpc>
              <a:spcBef>
                <a:spcPts val="0"/>
              </a:spcBef>
              <a:spcAft>
                <a:spcPts val="0"/>
              </a:spcAft>
              <a:buClr>
                <a:srgbClr val="677E64"/>
              </a:buClr>
              <a:buSzPts val="3200"/>
              <a:buNone/>
            </a:pPr>
            <a:r>
              <a:rPr lang="en-US" sz="3600" dirty="0">
                <a:latin typeface="Century Gothic"/>
                <a:ea typeface="Century Gothic"/>
                <a:cs typeface="Century Gothic"/>
                <a:sym typeface="Century Gothic"/>
              </a:rPr>
              <a:t>The SaltFacial Results</a:t>
            </a:r>
            <a:r>
              <a:rPr lang="en-US" dirty="0"/>
              <a:t>: </a:t>
            </a:r>
            <a:r>
              <a:rPr lang="en-US" sz="3600" dirty="0">
                <a:latin typeface="Century Gothic"/>
                <a:ea typeface="Century Gothic"/>
                <a:cs typeface="Century Gothic"/>
                <a:sym typeface="Century Gothic"/>
              </a:rPr>
              <a:t>Pigmentation/Acne</a:t>
            </a:r>
            <a:endParaRPr lang="en-US" baseline="30000" dirty="0"/>
          </a:p>
        </p:txBody>
      </p:sp>
      <p:pic>
        <p:nvPicPr>
          <p:cNvPr id="9" name="Google Shape;639;p15">
            <a:extLst>
              <a:ext uri="{FF2B5EF4-FFF2-40B4-BE49-F238E27FC236}">
                <a16:creationId xmlns:a16="http://schemas.microsoft.com/office/drawing/2014/main" id="{92805D27-CD44-4E08-93E3-61F5C36DA87D}"/>
              </a:ext>
            </a:extLst>
          </p:cNvPr>
          <p:cNvPicPr preferRelativeResize="0"/>
          <p:nvPr/>
        </p:nvPicPr>
        <p:blipFill rotWithShape="1">
          <a:blip r:embed="rId2">
            <a:alphaModFix/>
          </a:blip>
          <a:srcRect l="10972" t="17914" r="11033" b="5712"/>
          <a:stretch/>
        </p:blipFill>
        <p:spPr>
          <a:xfrm>
            <a:off x="1644834" y="1246373"/>
            <a:ext cx="3845872" cy="4390307"/>
          </a:xfrm>
          <a:prstGeom prst="rect">
            <a:avLst/>
          </a:prstGeom>
          <a:noFill/>
          <a:ln>
            <a:noFill/>
          </a:ln>
          <a:effectLst>
            <a:outerShdw blurRad="368300" sx="102000" sy="102000" algn="ctr" rotWithShape="0">
              <a:srgbClr val="000000">
                <a:alpha val="27843"/>
              </a:srgbClr>
            </a:outerShdw>
          </a:effectLst>
        </p:spPr>
      </p:pic>
      <p:pic>
        <p:nvPicPr>
          <p:cNvPr id="10" name="Google Shape;640;p15">
            <a:extLst>
              <a:ext uri="{FF2B5EF4-FFF2-40B4-BE49-F238E27FC236}">
                <a16:creationId xmlns:a16="http://schemas.microsoft.com/office/drawing/2014/main" id="{79B42038-9880-4504-BAB0-3399E7A7878B}"/>
              </a:ext>
            </a:extLst>
          </p:cNvPr>
          <p:cNvPicPr preferRelativeResize="0"/>
          <p:nvPr/>
        </p:nvPicPr>
        <p:blipFill rotWithShape="1">
          <a:blip r:embed="rId3">
            <a:alphaModFix/>
          </a:blip>
          <a:srcRect l="11995" t="17162" r="11205" b="5177"/>
          <a:stretch/>
        </p:blipFill>
        <p:spPr>
          <a:xfrm>
            <a:off x="7144665" y="1246372"/>
            <a:ext cx="3724256" cy="4390307"/>
          </a:xfrm>
          <a:prstGeom prst="rect">
            <a:avLst/>
          </a:prstGeom>
          <a:noFill/>
          <a:ln>
            <a:noFill/>
          </a:ln>
          <a:effectLst>
            <a:outerShdw blurRad="368300" sx="102000" sy="102000" algn="ctr" rotWithShape="0">
              <a:srgbClr val="000000">
                <a:alpha val="27843"/>
              </a:srgbClr>
            </a:outerShdw>
          </a:effectLst>
        </p:spPr>
      </p:pic>
    </p:spTree>
    <p:extLst>
      <p:ext uri="{BB962C8B-B14F-4D97-AF65-F5344CB8AC3E}">
        <p14:creationId xmlns:p14="http://schemas.microsoft.com/office/powerpoint/2010/main" val="783333504"/>
      </p:ext>
    </p:extLst>
  </p:cSld>
  <p:clrMapOvr>
    <a:masterClrMapping/>
  </p:clrMapOvr>
  <p:transition spd="slow">
    <p:push dir="u"/>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6ED5932-38BC-4F2C-96D1-EEE006BC0D2E}"/>
              </a:ext>
            </a:extLst>
          </p:cNvPr>
          <p:cNvSpPr>
            <a:spLocks noGrp="1"/>
          </p:cNvSpPr>
          <p:nvPr>
            <p:ph type="body" sz="quarter" idx="10"/>
          </p:nvPr>
        </p:nvSpPr>
        <p:spPr/>
        <p:txBody>
          <a:bodyPr/>
          <a:lstStyle/>
          <a:p>
            <a:r>
              <a:rPr kumimoji="0" lang="en-US" sz="3600" b="1" i="0" u="none" strike="noStrike" kern="1200" cap="none" spc="0" normalizeH="0" baseline="0" noProof="0" dirty="0">
                <a:ln>
                  <a:noFill/>
                </a:ln>
                <a:effectLst/>
                <a:uLnTx/>
                <a:uFillTx/>
                <a:latin typeface="Century Gothic" panose="020B0502020202020204" pitchFamily="34" charset="0"/>
                <a:ea typeface="+mn-ea"/>
                <a:cs typeface="InterFace" panose="020B0503020203020204" pitchFamily="34" charset="0"/>
              </a:rPr>
              <a:t>The SaltFacial Results – Body </a:t>
            </a:r>
          </a:p>
        </p:txBody>
      </p:sp>
      <p:sp>
        <p:nvSpPr>
          <p:cNvPr id="5" name="TextBox 4">
            <a:extLst>
              <a:ext uri="{FF2B5EF4-FFF2-40B4-BE49-F238E27FC236}">
                <a16:creationId xmlns:a16="http://schemas.microsoft.com/office/drawing/2014/main" id="{04D0DC5F-E3A6-42B8-9D46-E35A137446FD}"/>
              </a:ext>
            </a:extLst>
          </p:cNvPr>
          <p:cNvSpPr txBox="1"/>
          <p:nvPr/>
        </p:nvSpPr>
        <p:spPr>
          <a:xfrm>
            <a:off x="800385" y="1698988"/>
            <a:ext cx="4724663" cy="34163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effectLst/>
                <a:uLnTx/>
                <a:uFillTx/>
                <a:latin typeface="Century Gothic" panose="020B0502020202020204" pitchFamily="34" charset="0"/>
                <a:ea typeface="+mn-ea"/>
                <a:cs typeface="InterFace" panose="020B0503020203020204" pitchFamily="34" charset="0"/>
              </a:rPr>
              <a:t>Stretch Marks- Medium to Severe Class II to III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effectLst/>
                <a:uLnTx/>
                <a:uFillTx/>
                <a:latin typeface="Century Gothic" panose="020B0502020202020204" pitchFamily="34" charset="0"/>
                <a:ea typeface="+mn-ea"/>
                <a:cs typeface="InterFace" panose="020B0503020203020204" pitchFamily="34" charset="0"/>
              </a:rPr>
              <a:t> 24 year old patient</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effectLst/>
              <a:uLnTx/>
              <a:uFillTx/>
              <a:latin typeface="Century Gothic" panose="020B0502020202020204" pitchFamily="34" charset="0"/>
              <a:ea typeface="+mn-ea"/>
              <a:cs typeface="InterFace" panose="020B0503020203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effectLst/>
                <a:uLnTx/>
                <a:uFillTx/>
                <a:latin typeface="Century Gothic" panose="020B0502020202020204" pitchFamily="34" charset="0"/>
                <a:ea typeface="+mn-ea"/>
                <a:cs typeface="InterFace" panose="020B0503020203020204" pitchFamily="34" charset="0"/>
              </a:rPr>
              <a:t>Protocol: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effectLst/>
                <a:uLnTx/>
                <a:uFillTx/>
                <a:latin typeface="Century Gothic" panose="020B0502020202020204" pitchFamily="34" charset="0"/>
                <a:ea typeface="+mn-ea"/>
                <a:cs typeface="InterFace" panose="020B0503020203020204" pitchFamily="34" charset="0"/>
              </a:rPr>
              <a:t>The </a:t>
            </a:r>
            <a:r>
              <a:rPr kumimoji="0" lang="en-US" sz="2400" b="0" i="0" u="none" strike="noStrike" kern="1200" cap="none" spc="0" normalizeH="0" baseline="0" noProof="0" dirty="0" err="1">
                <a:ln>
                  <a:noFill/>
                </a:ln>
                <a:effectLst/>
                <a:uLnTx/>
                <a:uFillTx/>
                <a:latin typeface="Century Gothic" panose="020B0502020202020204" pitchFamily="34" charset="0"/>
                <a:ea typeface="+mn-ea"/>
                <a:cs typeface="InterFace" panose="020B0503020203020204" pitchFamily="34" charset="0"/>
              </a:rPr>
              <a:t>SaltFacial</a:t>
            </a:r>
            <a:endParaRPr kumimoji="0" lang="en-US" sz="2400" b="0" i="0" u="none" strike="noStrike" kern="1200" cap="none" spc="0" normalizeH="0" baseline="0" noProof="0" dirty="0">
              <a:ln>
                <a:noFill/>
              </a:ln>
              <a:effectLst/>
              <a:uLnTx/>
              <a:uFillTx/>
              <a:latin typeface="Century Gothic" panose="020B0502020202020204" pitchFamily="34" charset="0"/>
              <a:ea typeface="+mn-ea"/>
              <a:cs typeface="InterFace" panose="020B0503020203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effectLst/>
                <a:uLnTx/>
                <a:uFillTx/>
                <a:latin typeface="Century Gothic" panose="020B0502020202020204" pitchFamily="34" charset="0"/>
                <a:ea typeface="+mn-ea"/>
                <a:cs typeface="InterFace" panose="020B0503020203020204" pitchFamily="34" charset="0"/>
              </a:rPr>
              <a:t>Product- </a:t>
            </a:r>
            <a:r>
              <a:rPr kumimoji="0" lang="en-US" sz="2400" b="0" i="0" u="none" strike="noStrike" kern="1200" cap="none" spc="0" normalizeH="0" baseline="0" noProof="0" dirty="0" err="1">
                <a:ln>
                  <a:noFill/>
                </a:ln>
                <a:effectLst/>
                <a:uLnTx/>
                <a:uFillTx/>
                <a:latin typeface="Century Gothic" panose="020B0502020202020204" pitchFamily="34" charset="0"/>
                <a:ea typeface="+mn-ea"/>
                <a:cs typeface="InterFace" panose="020B0503020203020204" pitchFamily="34" charset="0"/>
              </a:rPr>
              <a:t>DermMasque</a:t>
            </a:r>
            <a:endParaRPr kumimoji="0" lang="en-US" sz="2400" b="0" i="0" u="none" strike="noStrike" kern="1200" cap="none" spc="0" normalizeH="0" baseline="0" noProof="0" dirty="0">
              <a:ln>
                <a:noFill/>
              </a:ln>
              <a:effectLst/>
              <a:uLnTx/>
              <a:uFillTx/>
              <a:latin typeface="Century Gothic" panose="020B0502020202020204" pitchFamily="34" charset="0"/>
              <a:ea typeface="+mn-ea"/>
              <a:cs typeface="InterFace" panose="020B0503020203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effectLst/>
                <a:uLnTx/>
                <a:uFillTx/>
                <a:latin typeface="Century Gothic" panose="020B0502020202020204" pitchFamily="34" charset="0"/>
                <a:ea typeface="+mn-ea"/>
                <a:cs typeface="InterFace" panose="020B0503020203020204" pitchFamily="34" charset="0"/>
              </a:rPr>
              <a:t>4 Treatments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effectLst/>
                <a:uLnTx/>
                <a:uFillTx/>
                <a:latin typeface="Century Gothic" panose="020B0502020202020204" pitchFamily="34" charset="0"/>
                <a:ea typeface="+mn-ea"/>
                <a:cs typeface="InterFace" panose="020B0503020203020204" pitchFamily="34" charset="0"/>
              </a:rPr>
              <a:t>14 Day Interval</a:t>
            </a:r>
          </a:p>
        </p:txBody>
      </p:sp>
      <p:pic>
        <p:nvPicPr>
          <p:cNvPr id="6" name="Picture 5">
            <a:extLst>
              <a:ext uri="{FF2B5EF4-FFF2-40B4-BE49-F238E27FC236}">
                <a16:creationId xmlns:a16="http://schemas.microsoft.com/office/drawing/2014/main" id="{3C5B006C-518A-469A-A697-FCF4E20EA59B}"/>
              </a:ext>
            </a:extLst>
          </p:cNvPr>
          <p:cNvPicPr>
            <a:picLocks noChangeAspect="1"/>
          </p:cNvPicPr>
          <p:nvPr/>
        </p:nvPicPr>
        <p:blipFill rotWithShape="1">
          <a:blip r:embed="rId2">
            <a:extLst>
              <a:ext uri="{28A0092B-C50C-407E-A947-70E740481C1C}">
                <a14:useLocalDpi xmlns:a14="http://schemas.microsoft.com/office/drawing/2010/main" val="0"/>
              </a:ext>
            </a:extLst>
          </a:blip>
          <a:srcRect l="1900" t="16815" r="1819" b="4604"/>
          <a:stretch/>
        </p:blipFill>
        <p:spPr>
          <a:xfrm>
            <a:off x="6296509" y="1178928"/>
            <a:ext cx="5518914" cy="450014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952606675"/>
      </p:ext>
    </p:extLst>
  </p:cSld>
  <p:clrMapOvr>
    <a:masterClrMapping/>
  </p:clrMapOvr>
  <p:transition spd="slow">
    <p:push dir="u"/>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6ED5932-38BC-4F2C-96D1-EEE006BC0D2E}"/>
              </a:ext>
            </a:extLst>
          </p:cNvPr>
          <p:cNvSpPr>
            <a:spLocks noGrp="1"/>
          </p:cNvSpPr>
          <p:nvPr>
            <p:ph type="body"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effectLst/>
                <a:uLnTx/>
                <a:uFillTx/>
                <a:latin typeface="Century Gothic" panose="020B0502020202020204" pitchFamily="34" charset="0"/>
                <a:ea typeface="+mn-ea"/>
                <a:cs typeface="InterFace" panose="020B0503020203020204" pitchFamily="34" charset="0"/>
              </a:rPr>
              <a:t>The SaltFacial </a:t>
            </a:r>
            <a:r>
              <a:rPr lang="en-US" sz="3600" b="1" dirty="0">
                <a:latin typeface="Century Gothic" panose="020B0502020202020204" pitchFamily="34" charset="0"/>
                <a:cs typeface="InterFace" panose="020B0503020203020204" pitchFamily="34" charset="0"/>
              </a:rPr>
              <a:t>Results</a:t>
            </a:r>
            <a:r>
              <a:rPr kumimoji="0" lang="en-US" sz="3600" b="1" i="0" u="none" strike="noStrike" kern="1200" cap="none" spc="0" normalizeH="0" baseline="0" noProof="0" dirty="0">
                <a:ln>
                  <a:noFill/>
                </a:ln>
                <a:effectLst/>
                <a:uLnTx/>
                <a:uFillTx/>
                <a:latin typeface="Century Gothic" panose="020B0502020202020204" pitchFamily="34" charset="0"/>
                <a:ea typeface="+mn-ea"/>
                <a:cs typeface="InterFace" panose="020B0503020203020204" pitchFamily="34" charset="0"/>
              </a:rPr>
              <a:t> – Body </a:t>
            </a:r>
          </a:p>
        </p:txBody>
      </p:sp>
      <p:sp>
        <p:nvSpPr>
          <p:cNvPr id="7" name="TextBox 6">
            <a:extLst>
              <a:ext uri="{FF2B5EF4-FFF2-40B4-BE49-F238E27FC236}">
                <a16:creationId xmlns:a16="http://schemas.microsoft.com/office/drawing/2014/main" id="{AD9879E0-4C56-4CF5-AD7B-010EC94ECE2D}"/>
              </a:ext>
            </a:extLst>
          </p:cNvPr>
          <p:cNvSpPr txBox="1"/>
          <p:nvPr/>
        </p:nvSpPr>
        <p:spPr>
          <a:xfrm>
            <a:off x="785923" y="1905506"/>
            <a:ext cx="4724663" cy="3046988"/>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effectLst/>
                <a:uLnTx/>
                <a:uFillTx/>
                <a:latin typeface="Century Gothic" panose="020B0502020202020204" pitchFamily="34" charset="0"/>
                <a:ea typeface="+mn-ea"/>
                <a:cs typeface="InterFace" panose="020B0503020203020204" pitchFamily="34" charset="0"/>
              </a:rPr>
              <a:t>Stretch Marks- Mild Class I / 24 yr. old patient</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effectLst/>
              <a:uLnTx/>
              <a:uFillTx/>
              <a:latin typeface="Century Gothic" panose="020B0502020202020204" pitchFamily="34" charset="0"/>
              <a:ea typeface="+mn-ea"/>
              <a:cs typeface="InterFace" panose="020B0503020203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effectLst/>
                <a:uLnTx/>
                <a:uFillTx/>
                <a:latin typeface="Century Gothic" panose="020B0502020202020204" pitchFamily="34" charset="0"/>
                <a:ea typeface="+mn-ea"/>
                <a:cs typeface="InterFace" panose="020B0503020203020204" pitchFamily="34" charset="0"/>
              </a:rPr>
              <a:t>Protocol: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effectLst/>
                <a:uLnTx/>
                <a:uFillTx/>
                <a:latin typeface="Century Gothic" panose="020B0502020202020204" pitchFamily="34" charset="0"/>
                <a:ea typeface="+mn-ea"/>
                <a:cs typeface="InterFace" panose="020B0503020203020204" pitchFamily="34" charset="0"/>
              </a:rPr>
              <a:t>The SaltFacial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effectLst/>
                <a:uLnTx/>
                <a:uFillTx/>
                <a:latin typeface="Century Gothic" panose="020B0502020202020204" pitchFamily="34" charset="0"/>
                <a:ea typeface="+mn-ea"/>
                <a:cs typeface="InterFace" panose="020B0503020203020204" pitchFamily="34" charset="0"/>
              </a:rPr>
              <a:t>Product- </a:t>
            </a:r>
            <a:r>
              <a:rPr kumimoji="0" lang="en-US" sz="2400" b="0" i="0" u="none" strike="noStrike" kern="1200" cap="none" spc="0" normalizeH="0" baseline="0" noProof="0" dirty="0" err="1">
                <a:ln>
                  <a:noFill/>
                </a:ln>
                <a:effectLst/>
                <a:uLnTx/>
                <a:uFillTx/>
                <a:latin typeface="Century Gothic" panose="020B0502020202020204" pitchFamily="34" charset="0"/>
                <a:ea typeface="+mn-ea"/>
                <a:cs typeface="InterFace" panose="020B0503020203020204" pitchFamily="34" charset="0"/>
              </a:rPr>
              <a:t>DermMasque</a:t>
            </a:r>
            <a:endParaRPr kumimoji="0" lang="en-US" sz="2400" b="0" i="0" u="none" strike="noStrike" kern="1200" cap="none" spc="0" normalizeH="0" baseline="0" noProof="0" dirty="0">
              <a:ln>
                <a:noFill/>
              </a:ln>
              <a:effectLst/>
              <a:uLnTx/>
              <a:uFillTx/>
              <a:latin typeface="Century Gothic" panose="020B0502020202020204" pitchFamily="34" charset="0"/>
              <a:ea typeface="+mn-ea"/>
              <a:cs typeface="InterFace" panose="020B0503020203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effectLst/>
                <a:uLnTx/>
                <a:uFillTx/>
                <a:latin typeface="Century Gothic" panose="020B0502020202020204" pitchFamily="34" charset="0"/>
                <a:ea typeface="+mn-ea"/>
                <a:cs typeface="InterFace" panose="020B0503020203020204" pitchFamily="34" charset="0"/>
              </a:rPr>
              <a:t>3 Treatments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effectLst/>
                <a:uLnTx/>
                <a:uFillTx/>
                <a:latin typeface="Century Gothic" panose="020B0502020202020204" pitchFamily="34" charset="0"/>
                <a:ea typeface="+mn-ea"/>
                <a:cs typeface="InterFace" panose="020B0503020203020204" pitchFamily="34" charset="0"/>
              </a:rPr>
              <a:t>7 Day Interval</a:t>
            </a:r>
          </a:p>
        </p:txBody>
      </p:sp>
      <p:pic>
        <p:nvPicPr>
          <p:cNvPr id="8" name="Picture 7">
            <a:extLst>
              <a:ext uri="{FF2B5EF4-FFF2-40B4-BE49-F238E27FC236}">
                <a16:creationId xmlns:a16="http://schemas.microsoft.com/office/drawing/2014/main" id="{9E716A22-ED17-4AD8-973B-8E6CEB875972}"/>
              </a:ext>
            </a:extLst>
          </p:cNvPr>
          <p:cNvPicPr>
            <a:picLocks noChangeAspect="1"/>
          </p:cNvPicPr>
          <p:nvPr/>
        </p:nvPicPr>
        <p:blipFill rotWithShape="1">
          <a:blip r:embed="rId2">
            <a:extLst>
              <a:ext uri="{28A0092B-C50C-407E-A947-70E740481C1C}">
                <a14:useLocalDpi xmlns:a14="http://schemas.microsoft.com/office/drawing/2010/main" val="0"/>
              </a:ext>
            </a:extLst>
          </a:blip>
          <a:srcRect l="3763" t="19518" r="5630" b="5340"/>
          <a:stretch/>
        </p:blipFill>
        <p:spPr>
          <a:xfrm>
            <a:off x="6321469" y="1227180"/>
            <a:ext cx="5310078" cy="440363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92180488"/>
      </p:ext>
    </p:extLst>
  </p:cSld>
  <p:clrMapOvr>
    <a:masterClrMapping/>
  </p:clrMapOvr>
  <p:transition spd="slow">
    <p:push dir="u"/>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37671CA-1B8C-4D56-B1A2-C1FC4CFC7856}"/>
              </a:ext>
            </a:extLst>
          </p:cNvPr>
          <p:cNvSpPr>
            <a:spLocks noGrp="1"/>
          </p:cNvSpPr>
          <p:nvPr>
            <p:ph type="body" sz="quarter" idx="10"/>
          </p:nvPr>
        </p:nvSpPr>
        <p:spPr/>
        <p:txBody>
          <a:bodyPr/>
          <a:lstStyle/>
          <a:p>
            <a:r>
              <a:rPr lang="en-US" dirty="0">
                <a:uFillTx/>
              </a:rPr>
              <a:t>PATIENT TESTIMONIALS</a:t>
            </a:r>
            <a:endParaRPr lang="en-US" dirty="0"/>
          </a:p>
        </p:txBody>
      </p:sp>
      <p:sp>
        <p:nvSpPr>
          <p:cNvPr id="3" name="TextBox 2">
            <a:extLst>
              <a:ext uri="{FF2B5EF4-FFF2-40B4-BE49-F238E27FC236}">
                <a16:creationId xmlns:a16="http://schemas.microsoft.com/office/drawing/2014/main" id="{A9CA5142-AA1A-415D-B001-977CE81404ED}"/>
              </a:ext>
            </a:extLst>
          </p:cNvPr>
          <p:cNvSpPr txBox="1">
            <a:spLocks/>
          </p:cNvSpPr>
          <p:nvPr/>
        </p:nvSpPr>
        <p:spPr>
          <a:xfrm>
            <a:off x="3579044" y="1542767"/>
            <a:ext cx="7922394" cy="1323439"/>
          </a:xfrm>
          <a:prstGeom prst="rect">
            <a:avLst/>
          </a:prstGeom>
          <a:noFill/>
        </p:spPr>
        <p:txBody>
          <a:bodyPr wrap="square" rtlCol="0">
            <a:spAutoFit/>
          </a:bodyPr>
          <a:lstStyle/>
          <a:p>
            <a:r>
              <a:rPr lang="cs-CZ" sz="2000" i="1" dirty="0">
                <a:uFillTx/>
                <a:latin typeface="Century Gothic" panose="020B0502020202020204" pitchFamily="34" charset="0"/>
              </a:rPr>
              <a:t>“</a:t>
            </a:r>
            <a:r>
              <a:rPr lang="en-US" sz="2000" i="1" dirty="0">
                <a:uFillTx/>
                <a:latin typeface="Century Gothic" panose="020B0502020202020204" pitchFamily="34" charset="0"/>
              </a:rPr>
              <a:t>I noticed the results immediately and continuously over the next few weeks after my </a:t>
            </a:r>
            <a:r>
              <a:rPr lang="en-US" sz="2000" i="1" dirty="0">
                <a:latin typeface="Century Gothic" panose="020B0502020202020204" pitchFamily="34" charset="0"/>
              </a:rPr>
              <a:t>treatment. The </a:t>
            </a:r>
            <a:r>
              <a:rPr lang="en-US" sz="2000" i="1" dirty="0" err="1">
                <a:latin typeface="Century Gothic" panose="020B0502020202020204" pitchFamily="34" charset="0"/>
              </a:rPr>
              <a:t>SaltFacial</a:t>
            </a:r>
            <a:r>
              <a:rPr lang="en-US" sz="2000" i="1" dirty="0">
                <a:latin typeface="Century Gothic" panose="020B0502020202020204" pitchFamily="34" charset="0"/>
              </a:rPr>
              <a:t> helped diminish my hyperpigmentation but didn’t prevent me from going outdoors”</a:t>
            </a:r>
            <a:r>
              <a:rPr lang="en-US" sz="2000" b="1" i="1" dirty="0">
                <a:solidFill>
                  <a:srgbClr val="4C7269"/>
                </a:solidFill>
                <a:latin typeface="Century Gothic" panose="020B0502020202020204" pitchFamily="34" charset="0"/>
              </a:rPr>
              <a:t> </a:t>
            </a:r>
            <a:r>
              <a:rPr lang="en-US" sz="2000" b="1" dirty="0">
                <a:solidFill>
                  <a:srgbClr val="4C7269"/>
                </a:solidFill>
                <a:latin typeface="Century Gothic" panose="020B0502020202020204" pitchFamily="34" charset="0"/>
              </a:rPr>
              <a:t>-Tina </a:t>
            </a:r>
            <a:r>
              <a:rPr lang="en-US" sz="2000" b="1" dirty="0" err="1">
                <a:solidFill>
                  <a:srgbClr val="4C7269"/>
                </a:solidFill>
                <a:latin typeface="Century Gothic" panose="020B0502020202020204" pitchFamily="34" charset="0"/>
              </a:rPr>
              <a:t>Assi</a:t>
            </a:r>
            <a:r>
              <a:rPr lang="en-US" sz="2000" b="1" dirty="0">
                <a:solidFill>
                  <a:srgbClr val="4C7269"/>
                </a:solidFill>
                <a:latin typeface="Century Gothic" panose="020B0502020202020204" pitchFamily="34" charset="0"/>
              </a:rPr>
              <a:t>, Patient</a:t>
            </a:r>
            <a:endParaRPr lang="en-US" sz="2000" b="1" dirty="0">
              <a:solidFill>
                <a:srgbClr val="4C7269"/>
              </a:solidFill>
              <a:uFillTx/>
              <a:latin typeface="Century Gothic" panose="020B0502020202020204" pitchFamily="34" charset="0"/>
            </a:endParaRPr>
          </a:p>
        </p:txBody>
      </p:sp>
      <p:pic>
        <p:nvPicPr>
          <p:cNvPr id="4" name="Picture 2">
            <a:extLst>
              <a:ext uri="{FF2B5EF4-FFF2-40B4-BE49-F238E27FC236}">
                <a16:creationId xmlns:a16="http://schemas.microsoft.com/office/drawing/2014/main" id="{432C7841-A802-497F-82FF-CA2431AD4027}"/>
              </a:ext>
            </a:extLst>
          </p:cNvPr>
          <p:cNvPicPr>
            <a:picLocks noChangeAspect="1" noChangeArrowheads="1"/>
          </p:cNvPicPr>
          <p:nvPr/>
        </p:nvPicPr>
        <p:blipFill>
          <a:blip r:embed="rId2"/>
          <a:srcRect/>
          <a:stretch/>
        </p:blipFill>
        <p:spPr bwMode="auto">
          <a:xfrm>
            <a:off x="690562" y="1381125"/>
            <a:ext cx="2496426" cy="1818867"/>
          </a:xfrm>
          <a:prstGeom prst="rect">
            <a:avLst/>
          </a:prstGeom>
          <a:noFill/>
        </p:spPr>
      </p:pic>
      <p:sp>
        <p:nvSpPr>
          <p:cNvPr id="5" name="TextBox 4">
            <a:extLst>
              <a:ext uri="{FF2B5EF4-FFF2-40B4-BE49-F238E27FC236}">
                <a16:creationId xmlns:a16="http://schemas.microsoft.com/office/drawing/2014/main" id="{0BA3821B-AFF1-4E41-BD14-66BAE6C3C342}"/>
              </a:ext>
            </a:extLst>
          </p:cNvPr>
          <p:cNvSpPr txBox="1">
            <a:spLocks/>
          </p:cNvSpPr>
          <p:nvPr/>
        </p:nvSpPr>
        <p:spPr>
          <a:xfrm>
            <a:off x="699688" y="3512631"/>
            <a:ext cx="7746345" cy="1938992"/>
          </a:xfrm>
          <a:prstGeom prst="rect">
            <a:avLst/>
          </a:prstGeom>
          <a:noFill/>
        </p:spPr>
        <p:txBody>
          <a:bodyPr wrap="square" rtlCol="0">
            <a:spAutoFit/>
          </a:bodyPr>
          <a:lstStyle/>
          <a:p>
            <a:r>
              <a:rPr lang="cs-CZ" sz="2000" i="1" dirty="0">
                <a:uFillTx/>
                <a:latin typeface="Century Gothic" panose="020B0502020202020204" pitchFamily="34" charset="0"/>
              </a:rPr>
              <a:t>“</a:t>
            </a:r>
            <a:r>
              <a:rPr lang="en-US" sz="2000" i="1" dirty="0">
                <a:uFillTx/>
                <a:latin typeface="Century Gothic" panose="020B0502020202020204" pitchFamily="34" charset="0"/>
              </a:rPr>
              <a:t>I needed something to make my skin glow and it's definitely The </a:t>
            </a:r>
            <a:r>
              <a:rPr lang="en-US" sz="2000" i="1" dirty="0" err="1">
                <a:uFillTx/>
                <a:latin typeface="Century Gothic" panose="020B0502020202020204" pitchFamily="34" charset="0"/>
              </a:rPr>
              <a:t>SaltFacial</a:t>
            </a:r>
            <a:r>
              <a:rPr lang="en-US" sz="2000" i="1" dirty="0">
                <a:uFillTx/>
                <a:latin typeface="Century Gothic" panose="020B0502020202020204" pitchFamily="34" charset="0"/>
              </a:rPr>
              <a:t>. It's amazing because it's all natural, it exfoliates, and makes your skin feel so hydrated, making your skin look so pretty! I just love it. It's the natural way to go and it really works!</a:t>
            </a:r>
            <a:endParaRPr lang="en-US" sz="2000" dirty="0">
              <a:uFillTx/>
              <a:latin typeface="Century Gothic" panose="020B0502020202020204" pitchFamily="34" charset="0"/>
            </a:endParaRPr>
          </a:p>
          <a:p>
            <a:r>
              <a:rPr lang="en-US" sz="2000" b="1" dirty="0" err="1">
                <a:solidFill>
                  <a:srgbClr val="4C7269"/>
                </a:solidFill>
                <a:uFillTx/>
                <a:latin typeface="Century Gothic" panose="020B0502020202020204" pitchFamily="34" charset="0"/>
              </a:rPr>
              <a:t>Kneeta</a:t>
            </a:r>
            <a:r>
              <a:rPr lang="en-US" sz="2000" b="1" dirty="0">
                <a:solidFill>
                  <a:srgbClr val="4C7269"/>
                </a:solidFill>
                <a:uFillTx/>
                <a:latin typeface="Century Gothic" panose="020B0502020202020204" pitchFamily="34" charset="0"/>
              </a:rPr>
              <a:t> Harmon, Patient</a:t>
            </a:r>
          </a:p>
        </p:txBody>
      </p:sp>
      <p:pic>
        <p:nvPicPr>
          <p:cNvPr id="6" name="Picture 5">
            <a:extLst>
              <a:ext uri="{FF2B5EF4-FFF2-40B4-BE49-F238E27FC236}">
                <a16:creationId xmlns:a16="http://schemas.microsoft.com/office/drawing/2014/main" id="{7C642489-6B73-4DFE-BFB5-FE31C990AB21}"/>
              </a:ext>
            </a:extLst>
          </p:cNvPr>
          <p:cNvPicPr>
            <a:picLocks noChangeAspect="1"/>
          </p:cNvPicPr>
          <p:nvPr/>
        </p:nvPicPr>
        <p:blipFill>
          <a:blip r:embed="rId3"/>
          <a:srcRect/>
          <a:stretch/>
        </p:blipFill>
        <p:spPr>
          <a:xfrm>
            <a:off x="8834740" y="3429000"/>
            <a:ext cx="2666698" cy="2022623"/>
          </a:xfrm>
          <a:prstGeom prst="rect">
            <a:avLst/>
          </a:prstGeom>
        </p:spPr>
      </p:pic>
    </p:spTree>
    <p:extLst>
      <p:ext uri="{BB962C8B-B14F-4D97-AF65-F5344CB8AC3E}">
        <p14:creationId xmlns:p14="http://schemas.microsoft.com/office/powerpoint/2010/main" val="597275108"/>
      </p:ext>
    </p:extLst>
  </p:cSld>
  <p:clrMapOvr>
    <a:masterClrMapping/>
  </p:clrMapOvr>
  <p:transition spd="slow">
    <p:push dir="u"/>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5AD2E26-3DC0-4C28-A507-FEED2CA3066A}"/>
              </a:ext>
            </a:extLst>
          </p:cNvPr>
          <p:cNvSpPr>
            <a:spLocks noGrp="1"/>
          </p:cNvSpPr>
          <p:nvPr>
            <p:ph type="body" sz="quarter" idx="10"/>
          </p:nvPr>
        </p:nvSpPr>
        <p:spPr/>
        <p:txBody>
          <a:bodyPr/>
          <a:lstStyle/>
          <a:p>
            <a:r>
              <a:rPr lang="en-US" dirty="0">
                <a:uFillTx/>
              </a:rPr>
              <a:t>PATIENT TESTIMONIALS</a:t>
            </a:r>
            <a:endParaRPr lang="en-US" dirty="0"/>
          </a:p>
        </p:txBody>
      </p:sp>
      <p:sp>
        <p:nvSpPr>
          <p:cNvPr id="3" name="Content Placeholder 2">
            <a:extLst>
              <a:ext uri="{FF2B5EF4-FFF2-40B4-BE49-F238E27FC236}">
                <a16:creationId xmlns:a16="http://schemas.microsoft.com/office/drawing/2014/main" id="{0BABD9DC-DF06-480E-97B3-EEECAB8EFCDE}"/>
              </a:ext>
            </a:extLst>
          </p:cNvPr>
          <p:cNvSpPr txBox="1">
            <a:spLocks/>
          </p:cNvSpPr>
          <p:nvPr/>
        </p:nvSpPr>
        <p:spPr>
          <a:xfrm>
            <a:off x="6837551" y="2187163"/>
            <a:ext cx="3793585" cy="2990851"/>
          </a:xfrm>
          <a:prstGeom prst="rect">
            <a:avLst/>
          </a:prstGeom>
        </p:spPr>
        <p:txBody>
          <a:bodyPr>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Font typeface="Arial" panose="020B0604020202020204" pitchFamily="34" charset="0"/>
              <a:buNone/>
            </a:pPr>
            <a:r>
              <a:rPr lang="cs-CZ" sz="2400" i="1" dirty="0">
                <a:latin typeface="Century Gothic" panose="020B0502020202020204" pitchFamily="34" charset="0"/>
              </a:rPr>
              <a:t>“</a:t>
            </a:r>
            <a:r>
              <a:rPr lang="en-US" sz="2400" i="1" dirty="0">
                <a:latin typeface="Century Gothic" panose="020B0502020202020204" pitchFamily="34" charset="0"/>
              </a:rPr>
              <a:t>The SaltFacial is amazing. It creates the best foundation for whatever skincare regimen that we do. It helps me deal with my pigment issues and really keeps my melasma at bay.”</a:t>
            </a:r>
          </a:p>
          <a:p>
            <a:pPr marL="0" indent="0">
              <a:lnSpc>
                <a:spcPct val="100000"/>
              </a:lnSpc>
              <a:spcBef>
                <a:spcPts val="0"/>
              </a:spcBef>
              <a:buFont typeface="Arial" panose="020B0604020202020204" pitchFamily="34" charset="0"/>
              <a:buNone/>
            </a:pPr>
            <a:endParaRPr lang="en-US" sz="2400" dirty="0">
              <a:latin typeface="Century Gothic" panose="020B0502020202020204" pitchFamily="34" charset="0"/>
            </a:endParaRPr>
          </a:p>
          <a:p>
            <a:pPr marL="0" indent="0">
              <a:lnSpc>
                <a:spcPct val="100000"/>
              </a:lnSpc>
              <a:spcBef>
                <a:spcPts val="0"/>
              </a:spcBef>
              <a:buFont typeface="Arial" panose="020B0604020202020204" pitchFamily="34" charset="0"/>
              <a:buNone/>
            </a:pPr>
            <a:r>
              <a:rPr lang="en-US" sz="2400" b="1" dirty="0">
                <a:solidFill>
                  <a:srgbClr val="4C7269"/>
                </a:solidFill>
                <a:latin typeface="Century Gothic" panose="020B0502020202020204" pitchFamily="34" charset="0"/>
              </a:rPr>
              <a:t>Donna Wilson, Patient </a:t>
            </a:r>
          </a:p>
        </p:txBody>
      </p:sp>
      <p:pic>
        <p:nvPicPr>
          <p:cNvPr id="4" name="Picture 3">
            <a:extLst>
              <a:ext uri="{FF2B5EF4-FFF2-40B4-BE49-F238E27FC236}">
                <a16:creationId xmlns:a16="http://schemas.microsoft.com/office/drawing/2014/main" id="{E0C96823-2285-4C28-8186-3D466692E88B}"/>
              </a:ext>
            </a:extLst>
          </p:cNvPr>
          <p:cNvPicPr>
            <a:picLocks noChangeAspect="1"/>
          </p:cNvPicPr>
          <p:nvPr/>
        </p:nvPicPr>
        <p:blipFill>
          <a:blip r:embed="rId2"/>
          <a:stretch>
            <a:fillRect/>
          </a:stretch>
        </p:blipFill>
        <p:spPr>
          <a:xfrm>
            <a:off x="690562" y="1124275"/>
            <a:ext cx="5246775" cy="4675448"/>
          </a:xfrm>
          <a:prstGeom prst="rect">
            <a:avLst/>
          </a:prstGeom>
        </p:spPr>
      </p:pic>
    </p:spTree>
    <p:extLst>
      <p:ext uri="{BB962C8B-B14F-4D97-AF65-F5344CB8AC3E}">
        <p14:creationId xmlns:p14="http://schemas.microsoft.com/office/powerpoint/2010/main" val="419337620"/>
      </p:ext>
    </p:extLst>
  </p:cSld>
  <p:clrMapOvr>
    <a:masterClrMapping/>
  </p:clrMapOvr>
  <p:transition spd="slow">
    <p:push dir="u"/>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314E837-5679-49A2-97CE-C96403F86417}"/>
              </a:ext>
            </a:extLst>
          </p:cNvPr>
          <p:cNvSpPr>
            <a:spLocks noGrp="1"/>
          </p:cNvSpPr>
          <p:nvPr>
            <p:ph type="body" sz="quarter" idx="10"/>
          </p:nvPr>
        </p:nvSpPr>
        <p:spPr/>
        <p:txBody>
          <a:bodyPr/>
          <a:lstStyle/>
          <a:p>
            <a:r>
              <a:rPr lang="en-US" dirty="0"/>
              <a:t>IN THE NEWS</a:t>
            </a:r>
          </a:p>
        </p:txBody>
      </p:sp>
      <p:grpSp>
        <p:nvGrpSpPr>
          <p:cNvPr id="5" name="Google Shape;747;p22">
            <a:extLst>
              <a:ext uri="{FF2B5EF4-FFF2-40B4-BE49-F238E27FC236}">
                <a16:creationId xmlns:a16="http://schemas.microsoft.com/office/drawing/2014/main" id="{CF96EAC2-6C33-4735-95C6-CEC0AB777A9E}"/>
              </a:ext>
            </a:extLst>
          </p:cNvPr>
          <p:cNvGrpSpPr/>
          <p:nvPr/>
        </p:nvGrpSpPr>
        <p:grpSpPr>
          <a:xfrm>
            <a:off x="2151336" y="1106346"/>
            <a:ext cx="7825657" cy="4845724"/>
            <a:chOff x="1232452" y="834887"/>
            <a:chExt cx="9727096" cy="6023113"/>
          </a:xfrm>
        </p:grpSpPr>
        <p:grpSp>
          <p:nvGrpSpPr>
            <p:cNvPr id="6" name="Google Shape;748;p22">
              <a:extLst>
                <a:ext uri="{FF2B5EF4-FFF2-40B4-BE49-F238E27FC236}">
                  <a16:creationId xmlns:a16="http://schemas.microsoft.com/office/drawing/2014/main" id="{3560FCE3-1C83-483E-B2A5-958419A6AA25}"/>
                </a:ext>
              </a:extLst>
            </p:cNvPr>
            <p:cNvGrpSpPr/>
            <p:nvPr/>
          </p:nvGrpSpPr>
          <p:grpSpPr>
            <a:xfrm>
              <a:off x="1232452" y="834887"/>
              <a:ext cx="9727096" cy="6023113"/>
              <a:chOff x="1164608" y="143394"/>
              <a:chExt cx="9862784" cy="6571209"/>
            </a:xfrm>
          </p:grpSpPr>
          <p:pic>
            <p:nvPicPr>
              <p:cNvPr id="22" name="Google Shape;749;p22">
                <a:extLst>
                  <a:ext uri="{FF2B5EF4-FFF2-40B4-BE49-F238E27FC236}">
                    <a16:creationId xmlns:a16="http://schemas.microsoft.com/office/drawing/2014/main" id="{EAB9DA91-1691-4656-B89A-1EA93C4249DC}"/>
                  </a:ext>
                </a:extLst>
              </p:cNvPr>
              <p:cNvPicPr preferRelativeResize="0"/>
              <p:nvPr/>
            </p:nvPicPr>
            <p:blipFill rotWithShape="1">
              <a:blip r:embed="rId2">
                <a:alphaModFix/>
              </a:blip>
              <a:srcRect/>
              <a:stretch/>
            </p:blipFill>
            <p:spPr>
              <a:xfrm rot="-5400000">
                <a:off x="2810395" y="-1502393"/>
                <a:ext cx="6571209" cy="9862784"/>
              </a:xfrm>
              <a:prstGeom prst="rect">
                <a:avLst/>
              </a:prstGeom>
              <a:noFill/>
              <a:ln>
                <a:noFill/>
              </a:ln>
            </p:spPr>
          </p:pic>
          <p:sp>
            <p:nvSpPr>
              <p:cNvPr id="23" name="Google Shape;750;p22">
                <a:extLst>
                  <a:ext uri="{FF2B5EF4-FFF2-40B4-BE49-F238E27FC236}">
                    <a16:creationId xmlns:a16="http://schemas.microsoft.com/office/drawing/2014/main" id="{529A84B8-A867-4CED-91C8-FB0371372AF7}"/>
                  </a:ext>
                </a:extLst>
              </p:cNvPr>
              <p:cNvSpPr/>
              <p:nvPr/>
            </p:nvSpPr>
            <p:spPr>
              <a:xfrm>
                <a:off x="2199564" y="669258"/>
                <a:ext cx="7765575" cy="5492188"/>
              </a:xfrm>
              <a:prstGeom prst="rect">
                <a:avLst/>
              </a:prstGeom>
              <a:solidFill>
                <a:schemeClr val="lt1"/>
              </a:solidFill>
              <a:ln>
                <a:noFill/>
              </a:ln>
              <a:effectLst>
                <a:outerShdw blurRad="685800" sx="102000" sy="102000" algn="ctr" rotWithShape="0">
                  <a:srgbClr val="000000">
                    <a:alpha val="40000"/>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600" b="0" i="0" u="none" strike="noStrike" kern="0" cap="none" spc="0" normalizeH="0" baseline="0" noProof="0">
                  <a:ln>
                    <a:noFill/>
                  </a:ln>
                  <a:solidFill>
                    <a:srgbClr val="FFFFFF"/>
                  </a:solidFill>
                  <a:effectLst/>
                  <a:uLnTx/>
                  <a:uFillTx/>
                  <a:latin typeface="Century Gothic"/>
                  <a:ea typeface="Century Gothic"/>
                  <a:cs typeface="Century Gothic"/>
                  <a:sym typeface="Century Gothic"/>
                </a:endParaRPr>
              </a:p>
            </p:txBody>
          </p:sp>
        </p:grpSp>
        <p:grpSp>
          <p:nvGrpSpPr>
            <p:cNvPr id="7" name="Google Shape;751;p22">
              <a:extLst>
                <a:ext uri="{FF2B5EF4-FFF2-40B4-BE49-F238E27FC236}">
                  <a16:creationId xmlns:a16="http://schemas.microsoft.com/office/drawing/2014/main" id="{F49872C1-C54B-4BDF-84F0-01177CD4778B}"/>
                </a:ext>
              </a:extLst>
            </p:cNvPr>
            <p:cNvGrpSpPr/>
            <p:nvPr/>
          </p:nvGrpSpPr>
          <p:grpSpPr>
            <a:xfrm>
              <a:off x="2298775" y="2751434"/>
              <a:ext cx="2374799" cy="3578442"/>
              <a:chOff x="2316938" y="1620550"/>
              <a:chExt cx="3257657" cy="5438538"/>
            </a:xfrm>
          </p:grpSpPr>
          <p:pic>
            <p:nvPicPr>
              <p:cNvPr id="19" name="Google Shape;752;p22">
                <a:extLst>
                  <a:ext uri="{FF2B5EF4-FFF2-40B4-BE49-F238E27FC236}">
                    <a16:creationId xmlns:a16="http://schemas.microsoft.com/office/drawing/2014/main" id="{3729A441-037A-4877-AE0F-424E49554756}"/>
                  </a:ext>
                </a:extLst>
              </p:cNvPr>
              <p:cNvPicPr preferRelativeResize="0"/>
              <p:nvPr/>
            </p:nvPicPr>
            <p:blipFill rotWithShape="1">
              <a:blip r:embed="rId3">
                <a:alphaModFix/>
              </a:blip>
              <a:srcRect/>
              <a:stretch/>
            </p:blipFill>
            <p:spPr>
              <a:xfrm>
                <a:off x="2316938" y="5696877"/>
                <a:ext cx="3257657" cy="1362211"/>
              </a:xfrm>
              <a:prstGeom prst="rect">
                <a:avLst/>
              </a:prstGeom>
              <a:noFill/>
              <a:ln>
                <a:noFill/>
              </a:ln>
            </p:spPr>
          </p:pic>
          <p:pic>
            <p:nvPicPr>
              <p:cNvPr id="20" name="Google Shape;753;p22">
                <a:extLst>
                  <a:ext uri="{FF2B5EF4-FFF2-40B4-BE49-F238E27FC236}">
                    <a16:creationId xmlns:a16="http://schemas.microsoft.com/office/drawing/2014/main" id="{0CA31D8D-16BA-4B18-8978-757CF186B93B}"/>
                  </a:ext>
                </a:extLst>
              </p:cNvPr>
              <p:cNvPicPr preferRelativeResize="0"/>
              <p:nvPr/>
            </p:nvPicPr>
            <p:blipFill rotWithShape="1">
              <a:blip r:embed="rId4">
                <a:alphaModFix/>
              </a:blip>
              <a:srcRect/>
              <a:stretch/>
            </p:blipFill>
            <p:spPr>
              <a:xfrm>
                <a:off x="2743505" y="2594857"/>
                <a:ext cx="2391432" cy="3187012"/>
              </a:xfrm>
              <a:prstGeom prst="rect">
                <a:avLst/>
              </a:prstGeom>
              <a:noFill/>
              <a:ln>
                <a:noFill/>
              </a:ln>
            </p:spPr>
          </p:pic>
          <p:pic>
            <p:nvPicPr>
              <p:cNvPr id="21" name="Google Shape;754;p22">
                <a:extLst>
                  <a:ext uri="{FF2B5EF4-FFF2-40B4-BE49-F238E27FC236}">
                    <a16:creationId xmlns:a16="http://schemas.microsoft.com/office/drawing/2014/main" id="{DEA03524-18C7-4C99-AC7B-F4043D30C9F9}"/>
                  </a:ext>
                </a:extLst>
              </p:cNvPr>
              <p:cNvPicPr preferRelativeResize="0"/>
              <p:nvPr/>
            </p:nvPicPr>
            <p:blipFill rotWithShape="1">
              <a:blip r:embed="rId5">
                <a:alphaModFix/>
              </a:blip>
              <a:srcRect/>
              <a:stretch/>
            </p:blipFill>
            <p:spPr>
              <a:xfrm>
                <a:off x="2423236" y="1620550"/>
                <a:ext cx="2874401" cy="941614"/>
              </a:xfrm>
              <a:prstGeom prst="rect">
                <a:avLst/>
              </a:prstGeom>
              <a:noFill/>
              <a:ln>
                <a:noFill/>
              </a:ln>
            </p:spPr>
          </p:pic>
        </p:grpSp>
        <p:grpSp>
          <p:nvGrpSpPr>
            <p:cNvPr id="8" name="Google Shape;755;p22">
              <a:extLst>
                <a:ext uri="{FF2B5EF4-FFF2-40B4-BE49-F238E27FC236}">
                  <a16:creationId xmlns:a16="http://schemas.microsoft.com/office/drawing/2014/main" id="{320687B0-4880-4F1C-84EB-1DB8ACABA440}"/>
                </a:ext>
              </a:extLst>
            </p:cNvPr>
            <p:cNvGrpSpPr/>
            <p:nvPr/>
          </p:nvGrpSpPr>
          <p:grpSpPr>
            <a:xfrm>
              <a:off x="4816011" y="1462487"/>
              <a:ext cx="3070860" cy="1164170"/>
              <a:chOff x="3475714" y="1043357"/>
              <a:chExt cx="5240571" cy="1986712"/>
            </a:xfrm>
          </p:grpSpPr>
          <p:pic>
            <p:nvPicPr>
              <p:cNvPr id="17" name="Google Shape;756;p22">
                <a:extLst>
                  <a:ext uri="{FF2B5EF4-FFF2-40B4-BE49-F238E27FC236}">
                    <a16:creationId xmlns:a16="http://schemas.microsoft.com/office/drawing/2014/main" id="{AEBF0C6B-5F73-4EBF-A54A-A0D568029C84}"/>
                  </a:ext>
                </a:extLst>
              </p:cNvPr>
              <p:cNvPicPr preferRelativeResize="0"/>
              <p:nvPr/>
            </p:nvPicPr>
            <p:blipFill rotWithShape="1">
              <a:blip r:embed="rId6">
                <a:alphaModFix/>
              </a:blip>
              <a:srcRect/>
              <a:stretch/>
            </p:blipFill>
            <p:spPr>
              <a:xfrm>
                <a:off x="3475714" y="1638311"/>
                <a:ext cx="5240571" cy="1391758"/>
              </a:xfrm>
              <a:prstGeom prst="rect">
                <a:avLst/>
              </a:prstGeom>
              <a:noFill/>
              <a:ln>
                <a:noFill/>
              </a:ln>
            </p:spPr>
          </p:pic>
          <p:pic>
            <p:nvPicPr>
              <p:cNvPr id="18" name="Google Shape;757;p22">
                <a:extLst>
                  <a:ext uri="{FF2B5EF4-FFF2-40B4-BE49-F238E27FC236}">
                    <a16:creationId xmlns:a16="http://schemas.microsoft.com/office/drawing/2014/main" id="{359A21D1-3AAF-4401-B73B-B04234420D09}"/>
                  </a:ext>
                </a:extLst>
              </p:cNvPr>
              <p:cNvPicPr preferRelativeResize="0"/>
              <p:nvPr/>
            </p:nvPicPr>
            <p:blipFill rotWithShape="1">
              <a:blip r:embed="rId7">
                <a:alphaModFix/>
              </a:blip>
              <a:srcRect/>
              <a:stretch/>
            </p:blipFill>
            <p:spPr>
              <a:xfrm>
                <a:off x="4154367" y="1043357"/>
                <a:ext cx="3819160" cy="765402"/>
              </a:xfrm>
              <a:prstGeom prst="rect">
                <a:avLst/>
              </a:prstGeom>
              <a:noFill/>
              <a:ln>
                <a:noFill/>
              </a:ln>
            </p:spPr>
          </p:pic>
        </p:grpSp>
        <p:pic>
          <p:nvPicPr>
            <p:cNvPr id="9" name="Google Shape;758;p22">
              <a:extLst>
                <a:ext uri="{FF2B5EF4-FFF2-40B4-BE49-F238E27FC236}">
                  <a16:creationId xmlns:a16="http://schemas.microsoft.com/office/drawing/2014/main" id="{B8F528E2-861F-42A7-8DEC-FC0E718207A4}"/>
                </a:ext>
              </a:extLst>
            </p:cNvPr>
            <p:cNvPicPr preferRelativeResize="0"/>
            <p:nvPr/>
          </p:nvPicPr>
          <p:blipFill rotWithShape="1">
            <a:blip r:embed="rId8">
              <a:alphaModFix/>
            </a:blip>
            <a:srcRect/>
            <a:stretch/>
          </p:blipFill>
          <p:spPr>
            <a:xfrm>
              <a:off x="8128554" y="2674011"/>
              <a:ext cx="1696216" cy="686564"/>
            </a:xfrm>
            <a:prstGeom prst="rect">
              <a:avLst/>
            </a:prstGeom>
            <a:noFill/>
            <a:ln>
              <a:noFill/>
            </a:ln>
          </p:spPr>
        </p:pic>
        <p:pic>
          <p:nvPicPr>
            <p:cNvPr id="10" name="Google Shape;759;p22">
              <a:extLst>
                <a:ext uri="{FF2B5EF4-FFF2-40B4-BE49-F238E27FC236}">
                  <a16:creationId xmlns:a16="http://schemas.microsoft.com/office/drawing/2014/main" id="{B588B37B-1C74-4A62-AE6C-068A49286ACC}"/>
                </a:ext>
              </a:extLst>
            </p:cNvPr>
            <p:cNvPicPr preferRelativeResize="0"/>
            <p:nvPr/>
          </p:nvPicPr>
          <p:blipFill rotWithShape="1">
            <a:blip r:embed="rId9">
              <a:alphaModFix/>
            </a:blip>
            <a:srcRect/>
            <a:stretch/>
          </p:blipFill>
          <p:spPr>
            <a:xfrm>
              <a:off x="4513440" y="2742436"/>
              <a:ext cx="3530270" cy="686564"/>
            </a:xfrm>
            <a:prstGeom prst="rect">
              <a:avLst/>
            </a:prstGeom>
            <a:noFill/>
            <a:ln>
              <a:noFill/>
            </a:ln>
          </p:spPr>
        </p:pic>
        <p:pic>
          <p:nvPicPr>
            <p:cNvPr id="11" name="Google Shape;760;p22">
              <a:extLst>
                <a:ext uri="{FF2B5EF4-FFF2-40B4-BE49-F238E27FC236}">
                  <a16:creationId xmlns:a16="http://schemas.microsoft.com/office/drawing/2014/main" id="{7566B242-709D-44DF-BBAC-C050FF42F845}"/>
                </a:ext>
              </a:extLst>
            </p:cNvPr>
            <p:cNvPicPr preferRelativeResize="0"/>
            <p:nvPr/>
          </p:nvPicPr>
          <p:blipFill rotWithShape="1">
            <a:blip r:embed="rId10">
              <a:alphaModFix/>
            </a:blip>
            <a:srcRect/>
            <a:stretch/>
          </p:blipFill>
          <p:spPr>
            <a:xfrm>
              <a:off x="8078274" y="1738334"/>
              <a:ext cx="1609630" cy="482889"/>
            </a:xfrm>
            <a:prstGeom prst="rect">
              <a:avLst/>
            </a:prstGeom>
            <a:noFill/>
            <a:ln>
              <a:noFill/>
            </a:ln>
          </p:spPr>
        </p:pic>
        <p:pic>
          <p:nvPicPr>
            <p:cNvPr id="12" name="Google Shape;761;p22">
              <a:extLst>
                <a:ext uri="{FF2B5EF4-FFF2-40B4-BE49-F238E27FC236}">
                  <a16:creationId xmlns:a16="http://schemas.microsoft.com/office/drawing/2014/main" id="{C6B450E8-0832-4705-94E7-6FB89EF7CD4B}"/>
                </a:ext>
              </a:extLst>
            </p:cNvPr>
            <p:cNvPicPr preferRelativeResize="0"/>
            <p:nvPr/>
          </p:nvPicPr>
          <p:blipFill rotWithShape="1">
            <a:blip r:embed="rId11">
              <a:alphaModFix/>
            </a:blip>
            <a:srcRect/>
            <a:stretch/>
          </p:blipFill>
          <p:spPr>
            <a:xfrm>
              <a:off x="4809365" y="3701414"/>
              <a:ext cx="2573269" cy="1448458"/>
            </a:xfrm>
            <a:prstGeom prst="rect">
              <a:avLst/>
            </a:prstGeom>
            <a:noFill/>
            <a:ln>
              <a:noFill/>
            </a:ln>
          </p:spPr>
        </p:pic>
        <p:sp>
          <p:nvSpPr>
            <p:cNvPr id="13" name="Google Shape;762;p22">
              <a:extLst>
                <a:ext uri="{FF2B5EF4-FFF2-40B4-BE49-F238E27FC236}">
                  <a16:creationId xmlns:a16="http://schemas.microsoft.com/office/drawing/2014/main" id="{38F98E62-D7BE-4642-BAE4-28C75DE66FDE}"/>
                </a:ext>
              </a:extLst>
            </p:cNvPr>
            <p:cNvSpPr txBox="1"/>
            <p:nvPr/>
          </p:nvSpPr>
          <p:spPr>
            <a:xfrm>
              <a:off x="4652457" y="5233612"/>
              <a:ext cx="2586804" cy="879164"/>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100" b="1" i="0" u="none" strike="noStrike" kern="0" cap="none" spc="0" normalizeH="0" baseline="0" noProof="0" dirty="0">
                  <a:ln>
                    <a:noFill/>
                  </a:ln>
                  <a:solidFill>
                    <a:srgbClr val="414042"/>
                  </a:solidFill>
                  <a:effectLst/>
                  <a:uLnTx/>
                  <a:uFillTx/>
                  <a:latin typeface="Century Gothic"/>
                  <a:ea typeface="Century Gothic"/>
                  <a:cs typeface="Century Gothic"/>
                  <a:sym typeface="Century Gothic"/>
                </a:rPr>
                <a:t>Ashley </a:t>
              </a:r>
              <a:r>
                <a:rPr kumimoji="0" lang="en-US" sz="1100" b="1" i="0" u="none" strike="noStrike" kern="0" cap="none" spc="0" normalizeH="0" baseline="0" noProof="0" dirty="0" err="1">
                  <a:ln>
                    <a:noFill/>
                  </a:ln>
                  <a:solidFill>
                    <a:srgbClr val="414042"/>
                  </a:solidFill>
                  <a:effectLst/>
                  <a:uLnTx/>
                  <a:uFillTx/>
                  <a:latin typeface="Century Gothic"/>
                  <a:ea typeface="Century Gothic"/>
                  <a:cs typeface="Century Gothic"/>
                  <a:sym typeface="Century Gothic"/>
                </a:rPr>
                <a:t>Iaconetti</a:t>
              </a:r>
              <a:endParaRPr kumimoji="0" sz="1100" b="1" i="0" u="none" strike="noStrike" kern="0" cap="none" spc="0" normalizeH="0" baseline="0" noProof="0" dirty="0">
                <a:ln>
                  <a:noFill/>
                </a:ln>
                <a:solidFill>
                  <a:srgbClr val="414042"/>
                </a:solidFill>
                <a:effectLst/>
                <a:uLnTx/>
                <a:uFillTx/>
                <a:latin typeface="Century Gothic"/>
                <a:ea typeface="Century Gothic"/>
                <a:cs typeface="Century Gothic"/>
                <a:sym typeface="Century Gothic"/>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100" b="1" i="0" u="none" strike="noStrike" kern="0" cap="none" spc="0" normalizeH="0" baseline="0" noProof="0" dirty="0">
                  <a:ln>
                    <a:noFill/>
                  </a:ln>
                  <a:solidFill>
                    <a:srgbClr val="414042"/>
                  </a:solidFill>
                  <a:effectLst/>
                  <a:uLnTx/>
                  <a:uFillTx/>
                  <a:latin typeface="Century Gothic"/>
                  <a:ea typeface="Century Gothic"/>
                  <a:cs typeface="Century Gothic"/>
                  <a:sym typeface="Century Gothic"/>
                </a:rPr>
                <a:t> (The Bachelor) @Ashley_Iaconetti</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100" b="1" i="0" u="none" strike="noStrike" kern="0" cap="none" spc="0" normalizeH="0" baseline="0" noProof="0" dirty="0">
                  <a:ln>
                    <a:noFill/>
                  </a:ln>
                  <a:solidFill>
                    <a:srgbClr val="414042"/>
                  </a:solidFill>
                  <a:effectLst/>
                  <a:uLnTx/>
                  <a:uFillTx/>
                  <a:latin typeface="Century Gothic"/>
                  <a:ea typeface="Century Gothic"/>
                  <a:cs typeface="Century Gothic"/>
                  <a:sym typeface="Century Gothic"/>
                </a:rPr>
                <a:t> </a:t>
              </a:r>
              <a:r>
                <a:rPr kumimoji="0" lang="en-US" sz="1100" b="0" i="0" u="none" strike="noStrike" kern="0" cap="none" spc="0" normalizeH="0" baseline="0" noProof="0" dirty="0">
                  <a:ln>
                    <a:noFill/>
                  </a:ln>
                  <a:solidFill>
                    <a:srgbClr val="414042"/>
                  </a:solidFill>
                  <a:effectLst/>
                  <a:uLnTx/>
                  <a:uFillTx/>
                  <a:latin typeface="Century Gothic"/>
                  <a:ea typeface="Century Gothic"/>
                  <a:cs typeface="Century Gothic"/>
                  <a:sym typeface="Century Gothic"/>
                </a:rPr>
                <a:t>“</a:t>
              </a:r>
              <a:r>
                <a:rPr kumimoji="0" lang="en-US" sz="1100" b="0" i="1" u="none" strike="noStrike" kern="0" cap="none" spc="0" normalizeH="0" baseline="0" noProof="0" dirty="0">
                  <a:ln>
                    <a:noFill/>
                  </a:ln>
                  <a:solidFill>
                    <a:srgbClr val="414042"/>
                  </a:solidFill>
                  <a:effectLst/>
                  <a:uLnTx/>
                  <a:uFillTx/>
                  <a:latin typeface="Century Gothic"/>
                  <a:ea typeface="Century Gothic"/>
                  <a:cs typeface="Century Gothic"/>
                  <a:sym typeface="Century Gothic"/>
                </a:rPr>
                <a:t>Clear Skin and </a:t>
              </a:r>
              <a:r>
                <a:rPr kumimoji="0" lang="en-US" sz="1100" b="0" i="1" u="none" strike="noStrike" kern="0" cap="none" spc="0" normalizeH="0" baseline="0" noProof="0" dirty="0" err="1">
                  <a:ln>
                    <a:noFill/>
                  </a:ln>
                  <a:solidFill>
                    <a:srgbClr val="414042"/>
                  </a:solidFill>
                  <a:effectLst/>
                  <a:uLnTx/>
                  <a:uFillTx/>
                  <a:latin typeface="Century Gothic"/>
                  <a:ea typeface="Century Gothic"/>
                  <a:cs typeface="Century Gothic"/>
                  <a:sym typeface="Century Gothic"/>
                </a:rPr>
                <a:t>Glowy</a:t>
              </a:r>
              <a:r>
                <a:rPr kumimoji="0" lang="en-US" sz="1100" b="0" i="1" u="none" strike="noStrike" kern="0" cap="none" spc="0" normalizeH="0" baseline="0" noProof="0" dirty="0">
                  <a:ln>
                    <a:noFill/>
                  </a:ln>
                  <a:solidFill>
                    <a:srgbClr val="414042"/>
                  </a:solidFill>
                  <a:effectLst/>
                  <a:uLnTx/>
                  <a:uFillTx/>
                  <a:latin typeface="Century Gothic"/>
                  <a:ea typeface="Century Gothic"/>
                  <a:cs typeface="Century Gothic"/>
                  <a:sym typeface="Century Gothic"/>
                </a:rPr>
                <a:t> AF”</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pic>
          <p:nvPicPr>
            <p:cNvPr id="14" name="Google Shape;763;p22">
              <a:extLst>
                <a:ext uri="{FF2B5EF4-FFF2-40B4-BE49-F238E27FC236}">
                  <a16:creationId xmlns:a16="http://schemas.microsoft.com/office/drawing/2014/main" id="{DACFE495-6DE2-41AD-B1E9-A0B00B9B6199}"/>
                </a:ext>
              </a:extLst>
            </p:cNvPr>
            <p:cNvPicPr preferRelativeResize="0"/>
            <p:nvPr/>
          </p:nvPicPr>
          <p:blipFill rotWithShape="1">
            <a:blip r:embed="rId12">
              <a:alphaModFix/>
            </a:blip>
            <a:srcRect/>
            <a:stretch/>
          </p:blipFill>
          <p:spPr>
            <a:xfrm>
              <a:off x="7512173" y="3592134"/>
              <a:ext cx="2261109" cy="1582827"/>
            </a:xfrm>
            <a:prstGeom prst="rect">
              <a:avLst/>
            </a:prstGeom>
            <a:noFill/>
            <a:ln>
              <a:noFill/>
            </a:ln>
          </p:spPr>
        </p:pic>
        <p:sp>
          <p:nvSpPr>
            <p:cNvPr id="15" name="Google Shape;764;p22">
              <a:extLst>
                <a:ext uri="{FF2B5EF4-FFF2-40B4-BE49-F238E27FC236}">
                  <a16:creationId xmlns:a16="http://schemas.microsoft.com/office/drawing/2014/main" id="{CC936E40-8595-49B8-86C5-6B2D278E6AA6}"/>
                </a:ext>
              </a:extLst>
            </p:cNvPr>
            <p:cNvSpPr txBox="1"/>
            <p:nvPr/>
          </p:nvSpPr>
          <p:spPr>
            <a:xfrm>
              <a:off x="7301913" y="5207706"/>
              <a:ext cx="2522858" cy="879164"/>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100" b="1" i="0" u="none" strike="noStrike" kern="0" cap="none" spc="0" normalizeH="0" baseline="0" noProof="0" dirty="0">
                  <a:ln>
                    <a:noFill/>
                  </a:ln>
                  <a:solidFill>
                    <a:srgbClr val="414042"/>
                  </a:solidFill>
                  <a:effectLst/>
                  <a:uLnTx/>
                  <a:uFillTx/>
                  <a:latin typeface="Century Gothic"/>
                  <a:ea typeface="Century Gothic"/>
                  <a:cs typeface="Century Gothic"/>
                  <a:sym typeface="Century Gothic"/>
                </a:rPr>
                <a:t>Mario </a:t>
              </a:r>
              <a:r>
                <a:rPr kumimoji="0" lang="en-US" sz="1100" b="1" i="0" u="none" strike="noStrike" kern="0" cap="none" spc="0" normalizeH="0" baseline="0" noProof="0" dirty="0" err="1">
                  <a:ln>
                    <a:noFill/>
                  </a:ln>
                  <a:solidFill>
                    <a:srgbClr val="414042"/>
                  </a:solidFill>
                  <a:effectLst/>
                  <a:uLnTx/>
                  <a:uFillTx/>
                  <a:latin typeface="Century Gothic"/>
                  <a:ea typeface="Century Gothic"/>
                  <a:cs typeface="Century Gothic"/>
                  <a:sym typeface="Century Gothic"/>
                </a:rPr>
                <a:t>Dedivanovic</a:t>
              </a:r>
              <a:r>
                <a:rPr kumimoji="0" lang="en-US" sz="1100" b="1" i="0" u="none" strike="noStrike" kern="0" cap="none" spc="0" normalizeH="0" baseline="0" noProof="0" dirty="0">
                  <a:ln>
                    <a:noFill/>
                  </a:ln>
                  <a:solidFill>
                    <a:srgbClr val="414042"/>
                  </a:solidFill>
                  <a:effectLst/>
                  <a:uLnTx/>
                  <a:uFillTx/>
                  <a:latin typeface="Century Gothic"/>
                  <a:ea typeface="Century Gothic"/>
                  <a:cs typeface="Century Gothic"/>
                  <a:sym typeface="Century Gothic"/>
                </a:rPr>
                <a:t> @MakeupByMario </a:t>
              </a:r>
              <a:r>
                <a:rPr kumimoji="0" lang="en-US" sz="1100" b="0" i="0" u="none" strike="noStrike" kern="0" cap="none" spc="0" normalizeH="0" baseline="0" noProof="0" dirty="0">
                  <a:ln>
                    <a:noFill/>
                  </a:ln>
                  <a:solidFill>
                    <a:srgbClr val="414042"/>
                  </a:solidFill>
                  <a:effectLst/>
                  <a:uLnTx/>
                  <a:uFillTx/>
                  <a:latin typeface="Century Gothic"/>
                  <a:ea typeface="Century Gothic"/>
                  <a:cs typeface="Century Gothic"/>
                  <a:sym typeface="Century Gothic"/>
                </a:rPr>
                <a:t>“</a:t>
              </a:r>
              <a:r>
                <a:rPr kumimoji="0" lang="en-US" sz="1100" b="0" i="1" u="none" strike="noStrike" kern="0" cap="none" spc="0" normalizeH="0" baseline="0" noProof="0" dirty="0">
                  <a:ln>
                    <a:noFill/>
                  </a:ln>
                  <a:solidFill>
                    <a:srgbClr val="414042"/>
                  </a:solidFill>
                  <a:effectLst/>
                  <a:uLnTx/>
                  <a:uFillTx/>
                  <a:latin typeface="Century Gothic"/>
                  <a:ea typeface="Century Gothic"/>
                  <a:cs typeface="Century Gothic"/>
                  <a:sym typeface="Century Gothic"/>
                </a:rPr>
                <a:t>I am totally glowing right now and fell asleep during the facial”</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pic>
          <p:nvPicPr>
            <p:cNvPr id="16" name="Google Shape;765;p22">
              <a:extLst>
                <a:ext uri="{FF2B5EF4-FFF2-40B4-BE49-F238E27FC236}">
                  <a16:creationId xmlns:a16="http://schemas.microsoft.com/office/drawing/2014/main" id="{201E9B9B-E462-4857-AED5-20BE8F0A94BA}"/>
                </a:ext>
              </a:extLst>
            </p:cNvPr>
            <p:cNvPicPr preferRelativeResize="0"/>
            <p:nvPr/>
          </p:nvPicPr>
          <p:blipFill rotWithShape="1">
            <a:blip r:embed="rId13">
              <a:alphaModFix/>
            </a:blip>
            <a:srcRect/>
            <a:stretch/>
          </p:blipFill>
          <p:spPr>
            <a:xfrm>
              <a:off x="2328002" y="1832322"/>
              <a:ext cx="2528138" cy="478347"/>
            </a:xfrm>
            <a:prstGeom prst="rect">
              <a:avLst/>
            </a:prstGeom>
            <a:noFill/>
            <a:ln>
              <a:noFill/>
            </a:ln>
          </p:spPr>
        </p:pic>
      </p:grpSp>
    </p:spTree>
    <p:extLst>
      <p:ext uri="{BB962C8B-B14F-4D97-AF65-F5344CB8AC3E}">
        <p14:creationId xmlns:p14="http://schemas.microsoft.com/office/powerpoint/2010/main" val="3959044631"/>
      </p:ext>
    </p:extLst>
  </p:cSld>
  <p:clrMapOvr>
    <a:masterClrMapping/>
  </p:clrMapOvr>
  <p:transition spd="slow">
    <p:push dir="u"/>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A58581F-356F-4D01-8F87-8495A54882A3}"/>
              </a:ext>
            </a:extLst>
          </p:cNvPr>
          <p:cNvSpPr>
            <a:spLocks noGrp="1"/>
          </p:cNvSpPr>
          <p:nvPr>
            <p:ph type="body" sz="quarter" idx="10"/>
          </p:nvPr>
        </p:nvSpPr>
        <p:spPr/>
        <p:txBody>
          <a:bodyPr/>
          <a:lstStyle/>
          <a:p>
            <a:r>
              <a:rPr lang="en-US" sz="3600" b="1" dirty="0">
                <a:uFillTx/>
              </a:rPr>
              <a:t>The SaltFacial</a:t>
            </a:r>
            <a:r>
              <a:rPr lang="cs-CZ" sz="3600" dirty="0">
                <a:uFillTx/>
              </a:rPr>
              <a:t>: </a:t>
            </a:r>
            <a:r>
              <a:rPr lang="en-US" sz="3600" dirty="0">
                <a:uFillTx/>
              </a:rPr>
              <a:t>The Science Your Skin Needs</a:t>
            </a:r>
            <a:endParaRPr lang="cs-CZ" sz="3600" dirty="0">
              <a:uFillTx/>
            </a:endParaRPr>
          </a:p>
          <a:p>
            <a:endParaRPr lang="en-US" dirty="0"/>
          </a:p>
        </p:txBody>
      </p:sp>
      <p:sp>
        <p:nvSpPr>
          <p:cNvPr id="3" name="Content Placeholder 2">
            <a:extLst>
              <a:ext uri="{FF2B5EF4-FFF2-40B4-BE49-F238E27FC236}">
                <a16:creationId xmlns:a16="http://schemas.microsoft.com/office/drawing/2014/main" id="{FBBF8C5E-B4D3-47F1-A0C9-95DC22EC075A}"/>
              </a:ext>
            </a:extLst>
          </p:cNvPr>
          <p:cNvSpPr>
            <a:spLocks noGrp="1"/>
          </p:cNvSpPr>
          <p:nvPr/>
        </p:nvSpPr>
        <p:spPr>
          <a:xfrm>
            <a:off x="680383" y="1641620"/>
            <a:ext cx="6693554" cy="198189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uFillTx/>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uFillTx/>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uFillTx/>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uFillTx/>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uFillTx/>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uFillTx/>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uFillTx/>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uFillTx/>
                <a:latin typeface="+mn-lt"/>
                <a:ea typeface="+mn-ea"/>
                <a:cs typeface="+mn-cs"/>
              </a:defRPr>
            </a:lvl9pPr>
          </a:lstStyle>
          <a:p>
            <a:pPr marL="0" indent="0">
              <a:buNone/>
            </a:pPr>
            <a:r>
              <a:rPr lang="cs-CZ" sz="2000" dirty="0">
                <a:uFillTx/>
                <a:latin typeface="Century Gothic" panose="020B0502020202020204" pitchFamily="34" charset="0"/>
              </a:rPr>
              <a:t>The </a:t>
            </a:r>
            <a:r>
              <a:rPr lang="en-US" sz="2000" dirty="0">
                <a:uFillTx/>
                <a:latin typeface="Century Gothic" panose="020B0502020202020204" pitchFamily="34" charset="0"/>
              </a:rPr>
              <a:t>W</a:t>
            </a:r>
            <a:r>
              <a:rPr lang="cs-CZ" sz="2000" dirty="0">
                <a:uFillTx/>
                <a:latin typeface="Century Gothic" panose="020B0502020202020204" pitchFamily="34" charset="0"/>
              </a:rPr>
              <a:t>orld´s </a:t>
            </a:r>
            <a:r>
              <a:rPr lang="en-US" sz="2000" dirty="0">
                <a:uFillTx/>
                <a:latin typeface="Century Gothic" panose="020B0502020202020204" pitchFamily="34" charset="0"/>
              </a:rPr>
              <a:t>F</a:t>
            </a:r>
            <a:r>
              <a:rPr lang="cs-CZ" sz="2000" dirty="0">
                <a:uFillTx/>
                <a:latin typeface="Century Gothic" panose="020B0502020202020204" pitchFamily="34" charset="0"/>
              </a:rPr>
              <a:t>irst, </a:t>
            </a:r>
            <a:r>
              <a:rPr lang="en-US" sz="2000" dirty="0">
                <a:latin typeface="Century Gothic" panose="020B0502020202020204" pitchFamily="34" charset="0"/>
              </a:rPr>
              <a:t>T</a:t>
            </a:r>
            <a:r>
              <a:rPr lang="en-US" sz="2000" dirty="0">
                <a:uFillTx/>
                <a:latin typeface="Century Gothic" panose="020B0502020202020204" pitchFamily="34" charset="0"/>
              </a:rPr>
              <a:t>rue </a:t>
            </a:r>
            <a:r>
              <a:rPr lang="en-US" sz="2000" dirty="0">
                <a:latin typeface="Century Gothic" panose="020B0502020202020204" pitchFamily="34" charset="0"/>
              </a:rPr>
              <a:t>M</a:t>
            </a:r>
            <a:r>
              <a:rPr lang="en-US" sz="2000" dirty="0">
                <a:uFillTx/>
                <a:latin typeface="Century Gothic" panose="020B0502020202020204" pitchFamily="34" charset="0"/>
              </a:rPr>
              <a:t>edical </a:t>
            </a:r>
            <a:r>
              <a:rPr lang="en-US" sz="2000" dirty="0">
                <a:latin typeface="Century Gothic" panose="020B0502020202020204" pitchFamily="34" charset="0"/>
              </a:rPr>
              <a:t>F</a:t>
            </a:r>
            <a:r>
              <a:rPr lang="en-US" sz="2000" dirty="0">
                <a:uFillTx/>
                <a:latin typeface="Century Gothic" panose="020B0502020202020204" pitchFamily="34" charset="0"/>
              </a:rPr>
              <a:t>acial </a:t>
            </a:r>
            <a:r>
              <a:rPr lang="en-US" sz="2000" dirty="0">
                <a:latin typeface="Century Gothic" panose="020B0502020202020204" pitchFamily="34" charset="0"/>
              </a:rPr>
              <a:t>D</a:t>
            </a:r>
            <a:r>
              <a:rPr lang="en-US" sz="2000" dirty="0">
                <a:uFillTx/>
                <a:latin typeface="Century Gothic" panose="020B0502020202020204" pitchFamily="34" charset="0"/>
              </a:rPr>
              <a:t>evice.</a:t>
            </a:r>
            <a:endParaRPr lang="cs-CZ" sz="2000" dirty="0">
              <a:uFillTx/>
              <a:latin typeface="Century Gothic" panose="020B0502020202020204" pitchFamily="34" charset="0"/>
            </a:endParaRPr>
          </a:p>
          <a:p>
            <a:pPr marL="0" indent="0">
              <a:buNone/>
            </a:pPr>
            <a:endParaRPr lang="cs-CZ" sz="2000" dirty="0">
              <a:uFillTx/>
              <a:latin typeface="Century Gothic" panose="020B0502020202020204" pitchFamily="34" charset="0"/>
            </a:endParaRPr>
          </a:p>
          <a:p>
            <a:pPr marL="0" indent="0">
              <a:buNone/>
            </a:pPr>
            <a:r>
              <a:rPr lang="en-US" sz="2000" dirty="0">
                <a:uFillTx/>
                <a:latin typeface="Century Gothic" panose="020B0502020202020204" pitchFamily="34" charset="0"/>
              </a:rPr>
              <a:t>For a Lifetime of Beautiful Skin...From Head to Toe.</a:t>
            </a:r>
            <a:endParaRPr lang="cs-CZ" sz="2000" dirty="0">
              <a:uFillTx/>
              <a:latin typeface="Century Gothic" panose="020B0502020202020204" pitchFamily="34" charset="0"/>
            </a:endParaRPr>
          </a:p>
          <a:p>
            <a:pPr marL="0" indent="0">
              <a:buNone/>
            </a:pPr>
            <a:endParaRPr lang="cs-CZ" dirty="0">
              <a:uFillTx/>
              <a:latin typeface="Century Gothic" panose="020B0502020202020204" pitchFamily="34" charset="0"/>
            </a:endParaRPr>
          </a:p>
        </p:txBody>
      </p:sp>
      <p:sp>
        <p:nvSpPr>
          <p:cNvPr id="4" name="Obdélník 28">
            <a:extLst>
              <a:ext uri="{FF2B5EF4-FFF2-40B4-BE49-F238E27FC236}">
                <a16:creationId xmlns:a16="http://schemas.microsoft.com/office/drawing/2014/main" id="{815F35AD-7DC5-4E1E-928F-C95A0289FAA3}"/>
              </a:ext>
            </a:extLst>
          </p:cNvPr>
          <p:cNvSpPr>
            <a:spLocks/>
          </p:cNvSpPr>
          <p:nvPr/>
        </p:nvSpPr>
        <p:spPr>
          <a:xfrm>
            <a:off x="1226896" y="4581055"/>
            <a:ext cx="2845676" cy="369332"/>
          </a:xfrm>
          <a:prstGeom prst="rect">
            <a:avLst/>
          </a:prstGeom>
        </p:spPr>
        <p:txBody>
          <a:bodyPr wrap="square">
            <a:spAutoFit/>
          </a:bodyPr>
          <a:lstStyle>
            <a:defPPr>
              <a:defRPr lang="en-US">
                <a:uFillTx/>
              </a:defRPr>
            </a:defPPr>
            <a:lvl1pPr marL="0" algn="l" defTabSz="914400" rtl="0" eaLnBrk="1" latinLnBrk="0" hangingPunct="1">
              <a:defRPr sz="1800" kern="1200">
                <a:solidFill>
                  <a:schemeClr val="tx1"/>
                </a:solidFill>
                <a:uFillTx/>
                <a:latin typeface="+mn-lt"/>
                <a:ea typeface="+mn-ea"/>
                <a:cs typeface="+mn-cs"/>
              </a:defRPr>
            </a:lvl1pPr>
            <a:lvl2pPr marL="457200" algn="l" defTabSz="914400" rtl="0" eaLnBrk="1" latinLnBrk="0" hangingPunct="1">
              <a:defRPr sz="1800" kern="1200">
                <a:solidFill>
                  <a:schemeClr val="tx1"/>
                </a:solidFill>
                <a:uFillTx/>
                <a:latin typeface="+mn-lt"/>
                <a:ea typeface="+mn-ea"/>
                <a:cs typeface="+mn-cs"/>
              </a:defRPr>
            </a:lvl2pPr>
            <a:lvl3pPr marL="914400" algn="l" defTabSz="914400" rtl="0" eaLnBrk="1" latinLnBrk="0" hangingPunct="1">
              <a:defRPr sz="1800" kern="1200">
                <a:solidFill>
                  <a:schemeClr val="tx1"/>
                </a:solidFill>
                <a:uFillTx/>
                <a:latin typeface="+mn-lt"/>
                <a:ea typeface="+mn-ea"/>
                <a:cs typeface="+mn-cs"/>
              </a:defRPr>
            </a:lvl3pPr>
            <a:lvl4pPr marL="1371600" algn="l" defTabSz="914400" rtl="0" eaLnBrk="1" latinLnBrk="0" hangingPunct="1">
              <a:defRPr sz="1800" kern="1200">
                <a:solidFill>
                  <a:schemeClr val="tx1"/>
                </a:solidFill>
                <a:uFillTx/>
                <a:latin typeface="+mn-lt"/>
                <a:ea typeface="+mn-ea"/>
                <a:cs typeface="+mn-cs"/>
              </a:defRPr>
            </a:lvl4pPr>
            <a:lvl5pPr marL="1828800" algn="l" defTabSz="914400" rtl="0" eaLnBrk="1" latinLnBrk="0" hangingPunct="1">
              <a:defRPr sz="1800" kern="1200">
                <a:solidFill>
                  <a:schemeClr val="tx1"/>
                </a:solidFill>
                <a:uFillTx/>
                <a:latin typeface="+mn-lt"/>
                <a:ea typeface="+mn-ea"/>
                <a:cs typeface="+mn-cs"/>
              </a:defRPr>
            </a:lvl5pPr>
            <a:lvl6pPr marL="2286000" algn="l" defTabSz="914400" rtl="0" eaLnBrk="1" latinLnBrk="0" hangingPunct="1">
              <a:defRPr sz="1800" kern="1200">
                <a:solidFill>
                  <a:schemeClr val="tx1"/>
                </a:solidFill>
                <a:uFillTx/>
                <a:latin typeface="+mn-lt"/>
                <a:ea typeface="+mn-ea"/>
                <a:cs typeface="+mn-cs"/>
              </a:defRPr>
            </a:lvl6pPr>
            <a:lvl7pPr marL="2743200" algn="l" defTabSz="914400" rtl="0" eaLnBrk="1" latinLnBrk="0" hangingPunct="1">
              <a:defRPr sz="1800" kern="1200">
                <a:solidFill>
                  <a:schemeClr val="tx1"/>
                </a:solidFill>
                <a:uFillTx/>
                <a:latin typeface="+mn-lt"/>
                <a:ea typeface="+mn-ea"/>
                <a:cs typeface="+mn-cs"/>
              </a:defRPr>
            </a:lvl7pPr>
            <a:lvl8pPr marL="3200400" algn="l" defTabSz="914400" rtl="0" eaLnBrk="1" latinLnBrk="0" hangingPunct="1">
              <a:defRPr sz="1800" kern="1200">
                <a:solidFill>
                  <a:schemeClr val="tx1"/>
                </a:solidFill>
                <a:uFillTx/>
                <a:latin typeface="+mn-lt"/>
                <a:ea typeface="+mn-ea"/>
                <a:cs typeface="+mn-cs"/>
              </a:defRPr>
            </a:lvl8pPr>
            <a:lvl9pPr marL="3657600" algn="l" defTabSz="914400" rtl="0" eaLnBrk="1" latinLnBrk="0" hangingPunct="1">
              <a:defRPr sz="1800" kern="1200">
                <a:solidFill>
                  <a:schemeClr val="tx1"/>
                </a:solidFill>
                <a:uFillTx/>
                <a:latin typeface="+mn-lt"/>
                <a:ea typeface="+mn-ea"/>
                <a:cs typeface="+mn-cs"/>
              </a:defRPr>
            </a:lvl9pPr>
          </a:lstStyle>
          <a:p>
            <a:pPr algn="ctr"/>
            <a:r>
              <a:rPr lang="en-US" dirty="0">
                <a:solidFill>
                  <a:srgbClr val="4C7269"/>
                </a:solidFill>
                <a:uFillTx/>
                <a:latin typeface="Century Gothic" panose="020B0502020202020204" pitchFamily="34" charset="0"/>
              </a:rPr>
              <a:t>All Skin Types </a:t>
            </a:r>
            <a:endParaRPr lang="cs-CZ" dirty="0">
              <a:solidFill>
                <a:srgbClr val="4C7269"/>
              </a:solidFill>
              <a:uFillTx/>
              <a:latin typeface="Century Gothic" panose="020B0502020202020204" pitchFamily="34" charset="0"/>
            </a:endParaRPr>
          </a:p>
        </p:txBody>
      </p:sp>
      <p:sp>
        <p:nvSpPr>
          <p:cNvPr id="5" name="Obdélník 29">
            <a:extLst>
              <a:ext uri="{FF2B5EF4-FFF2-40B4-BE49-F238E27FC236}">
                <a16:creationId xmlns:a16="http://schemas.microsoft.com/office/drawing/2014/main" id="{26EE7D0A-48EF-4456-8E35-CF880706A651}"/>
              </a:ext>
            </a:extLst>
          </p:cNvPr>
          <p:cNvSpPr>
            <a:spLocks/>
          </p:cNvSpPr>
          <p:nvPr/>
        </p:nvSpPr>
        <p:spPr>
          <a:xfrm>
            <a:off x="-11764" y="4581055"/>
            <a:ext cx="2386896" cy="369332"/>
          </a:xfrm>
          <a:prstGeom prst="rect">
            <a:avLst/>
          </a:prstGeom>
        </p:spPr>
        <p:txBody>
          <a:bodyPr wrap="square">
            <a:spAutoFit/>
          </a:bodyPr>
          <a:lstStyle>
            <a:defPPr>
              <a:defRPr lang="en-US">
                <a:uFillTx/>
              </a:defRPr>
            </a:defPPr>
            <a:lvl1pPr marL="0" algn="l" defTabSz="914400" rtl="0" eaLnBrk="1" latinLnBrk="0" hangingPunct="1">
              <a:defRPr sz="1800" kern="1200">
                <a:solidFill>
                  <a:schemeClr val="tx1"/>
                </a:solidFill>
                <a:uFillTx/>
                <a:latin typeface="+mn-lt"/>
                <a:ea typeface="+mn-ea"/>
                <a:cs typeface="+mn-cs"/>
              </a:defRPr>
            </a:lvl1pPr>
            <a:lvl2pPr marL="457200" algn="l" defTabSz="914400" rtl="0" eaLnBrk="1" latinLnBrk="0" hangingPunct="1">
              <a:defRPr sz="1800" kern="1200">
                <a:solidFill>
                  <a:schemeClr val="tx1"/>
                </a:solidFill>
                <a:uFillTx/>
                <a:latin typeface="+mn-lt"/>
                <a:ea typeface="+mn-ea"/>
                <a:cs typeface="+mn-cs"/>
              </a:defRPr>
            </a:lvl2pPr>
            <a:lvl3pPr marL="914400" algn="l" defTabSz="914400" rtl="0" eaLnBrk="1" latinLnBrk="0" hangingPunct="1">
              <a:defRPr sz="1800" kern="1200">
                <a:solidFill>
                  <a:schemeClr val="tx1"/>
                </a:solidFill>
                <a:uFillTx/>
                <a:latin typeface="+mn-lt"/>
                <a:ea typeface="+mn-ea"/>
                <a:cs typeface="+mn-cs"/>
              </a:defRPr>
            </a:lvl3pPr>
            <a:lvl4pPr marL="1371600" algn="l" defTabSz="914400" rtl="0" eaLnBrk="1" latinLnBrk="0" hangingPunct="1">
              <a:defRPr sz="1800" kern="1200">
                <a:solidFill>
                  <a:schemeClr val="tx1"/>
                </a:solidFill>
                <a:uFillTx/>
                <a:latin typeface="+mn-lt"/>
                <a:ea typeface="+mn-ea"/>
                <a:cs typeface="+mn-cs"/>
              </a:defRPr>
            </a:lvl4pPr>
            <a:lvl5pPr marL="1828800" algn="l" defTabSz="914400" rtl="0" eaLnBrk="1" latinLnBrk="0" hangingPunct="1">
              <a:defRPr sz="1800" kern="1200">
                <a:solidFill>
                  <a:schemeClr val="tx1"/>
                </a:solidFill>
                <a:uFillTx/>
                <a:latin typeface="+mn-lt"/>
                <a:ea typeface="+mn-ea"/>
                <a:cs typeface="+mn-cs"/>
              </a:defRPr>
            </a:lvl5pPr>
            <a:lvl6pPr marL="2286000" algn="l" defTabSz="914400" rtl="0" eaLnBrk="1" latinLnBrk="0" hangingPunct="1">
              <a:defRPr sz="1800" kern="1200">
                <a:solidFill>
                  <a:schemeClr val="tx1"/>
                </a:solidFill>
                <a:uFillTx/>
                <a:latin typeface="+mn-lt"/>
                <a:ea typeface="+mn-ea"/>
                <a:cs typeface="+mn-cs"/>
              </a:defRPr>
            </a:lvl6pPr>
            <a:lvl7pPr marL="2743200" algn="l" defTabSz="914400" rtl="0" eaLnBrk="1" latinLnBrk="0" hangingPunct="1">
              <a:defRPr sz="1800" kern="1200">
                <a:solidFill>
                  <a:schemeClr val="tx1"/>
                </a:solidFill>
                <a:uFillTx/>
                <a:latin typeface="+mn-lt"/>
                <a:ea typeface="+mn-ea"/>
                <a:cs typeface="+mn-cs"/>
              </a:defRPr>
            </a:lvl7pPr>
            <a:lvl8pPr marL="3200400" algn="l" defTabSz="914400" rtl="0" eaLnBrk="1" latinLnBrk="0" hangingPunct="1">
              <a:defRPr sz="1800" kern="1200">
                <a:solidFill>
                  <a:schemeClr val="tx1"/>
                </a:solidFill>
                <a:uFillTx/>
                <a:latin typeface="+mn-lt"/>
                <a:ea typeface="+mn-ea"/>
                <a:cs typeface="+mn-cs"/>
              </a:defRPr>
            </a:lvl8pPr>
            <a:lvl9pPr marL="3657600" algn="l" defTabSz="914400" rtl="0" eaLnBrk="1" latinLnBrk="0" hangingPunct="1">
              <a:defRPr sz="1800" kern="1200">
                <a:solidFill>
                  <a:schemeClr val="tx1"/>
                </a:solidFill>
                <a:uFillTx/>
                <a:latin typeface="+mn-lt"/>
                <a:ea typeface="+mn-ea"/>
                <a:cs typeface="+mn-cs"/>
              </a:defRPr>
            </a:lvl9pPr>
          </a:lstStyle>
          <a:p>
            <a:pPr algn="ctr"/>
            <a:r>
              <a:rPr lang="en-US" dirty="0">
                <a:solidFill>
                  <a:srgbClr val="4C7269"/>
                </a:solidFill>
                <a:uFillTx/>
                <a:latin typeface="Century Gothic" panose="020B0502020202020204" pitchFamily="34" charset="0"/>
              </a:rPr>
              <a:t>Full Body </a:t>
            </a:r>
            <a:endParaRPr lang="cs-CZ" dirty="0">
              <a:solidFill>
                <a:srgbClr val="4C7269"/>
              </a:solidFill>
              <a:uFillTx/>
              <a:latin typeface="Century Gothic" panose="020B0502020202020204" pitchFamily="34" charset="0"/>
            </a:endParaRPr>
          </a:p>
        </p:txBody>
      </p:sp>
      <p:sp>
        <p:nvSpPr>
          <p:cNvPr id="6" name="Obdélník 30">
            <a:extLst>
              <a:ext uri="{FF2B5EF4-FFF2-40B4-BE49-F238E27FC236}">
                <a16:creationId xmlns:a16="http://schemas.microsoft.com/office/drawing/2014/main" id="{4CA30BE7-B4BF-4441-8704-C425A4FC4B88}"/>
              </a:ext>
            </a:extLst>
          </p:cNvPr>
          <p:cNvSpPr>
            <a:spLocks/>
          </p:cNvSpPr>
          <p:nvPr/>
        </p:nvSpPr>
        <p:spPr>
          <a:xfrm>
            <a:off x="3390359" y="4571530"/>
            <a:ext cx="2008464" cy="369332"/>
          </a:xfrm>
          <a:prstGeom prst="rect">
            <a:avLst/>
          </a:prstGeom>
        </p:spPr>
        <p:txBody>
          <a:bodyPr wrap="square">
            <a:spAutoFit/>
          </a:bodyPr>
          <a:lstStyle>
            <a:defPPr>
              <a:defRPr lang="en-US">
                <a:uFillTx/>
              </a:defRPr>
            </a:defPPr>
            <a:lvl1pPr marL="0" algn="l" defTabSz="914400" rtl="0" eaLnBrk="1" latinLnBrk="0" hangingPunct="1">
              <a:defRPr sz="1800" kern="1200">
                <a:solidFill>
                  <a:schemeClr val="tx1"/>
                </a:solidFill>
                <a:uFillTx/>
                <a:latin typeface="+mn-lt"/>
                <a:ea typeface="+mn-ea"/>
                <a:cs typeface="+mn-cs"/>
              </a:defRPr>
            </a:lvl1pPr>
            <a:lvl2pPr marL="457200" algn="l" defTabSz="914400" rtl="0" eaLnBrk="1" latinLnBrk="0" hangingPunct="1">
              <a:defRPr sz="1800" kern="1200">
                <a:solidFill>
                  <a:schemeClr val="tx1"/>
                </a:solidFill>
                <a:uFillTx/>
                <a:latin typeface="+mn-lt"/>
                <a:ea typeface="+mn-ea"/>
                <a:cs typeface="+mn-cs"/>
              </a:defRPr>
            </a:lvl2pPr>
            <a:lvl3pPr marL="914400" algn="l" defTabSz="914400" rtl="0" eaLnBrk="1" latinLnBrk="0" hangingPunct="1">
              <a:defRPr sz="1800" kern="1200">
                <a:solidFill>
                  <a:schemeClr val="tx1"/>
                </a:solidFill>
                <a:uFillTx/>
                <a:latin typeface="+mn-lt"/>
                <a:ea typeface="+mn-ea"/>
                <a:cs typeface="+mn-cs"/>
              </a:defRPr>
            </a:lvl3pPr>
            <a:lvl4pPr marL="1371600" algn="l" defTabSz="914400" rtl="0" eaLnBrk="1" latinLnBrk="0" hangingPunct="1">
              <a:defRPr sz="1800" kern="1200">
                <a:solidFill>
                  <a:schemeClr val="tx1"/>
                </a:solidFill>
                <a:uFillTx/>
                <a:latin typeface="+mn-lt"/>
                <a:ea typeface="+mn-ea"/>
                <a:cs typeface="+mn-cs"/>
              </a:defRPr>
            </a:lvl4pPr>
            <a:lvl5pPr marL="1828800" algn="l" defTabSz="914400" rtl="0" eaLnBrk="1" latinLnBrk="0" hangingPunct="1">
              <a:defRPr sz="1800" kern="1200">
                <a:solidFill>
                  <a:schemeClr val="tx1"/>
                </a:solidFill>
                <a:uFillTx/>
                <a:latin typeface="+mn-lt"/>
                <a:ea typeface="+mn-ea"/>
                <a:cs typeface="+mn-cs"/>
              </a:defRPr>
            </a:lvl5pPr>
            <a:lvl6pPr marL="2286000" algn="l" defTabSz="914400" rtl="0" eaLnBrk="1" latinLnBrk="0" hangingPunct="1">
              <a:defRPr sz="1800" kern="1200">
                <a:solidFill>
                  <a:schemeClr val="tx1"/>
                </a:solidFill>
                <a:uFillTx/>
                <a:latin typeface="+mn-lt"/>
                <a:ea typeface="+mn-ea"/>
                <a:cs typeface="+mn-cs"/>
              </a:defRPr>
            </a:lvl6pPr>
            <a:lvl7pPr marL="2743200" algn="l" defTabSz="914400" rtl="0" eaLnBrk="1" latinLnBrk="0" hangingPunct="1">
              <a:defRPr sz="1800" kern="1200">
                <a:solidFill>
                  <a:schemeClr val="tx1"/>
                </a:solidFill>
                <a:uFillTx/>
                <a:latin typeface="+mn-lt"/>
                <a:ea typeface="+mn-ea"/>
                <a:cs typeface="+mn-cs"/>
              </a:defRPr>
            </a:lvl7pPr>
            <a:lvl8pPr marL="3200400" algn="l" defTabSz="914400" rtl="0" eaLnBrk="1" latinLnBrk="0" hangingPunct="1">
              <a:defRPr sz="1800" kern="1200">
                <a:solidFill>
                  <a:schemeClr val="tx1"/>
                </a:solidFill>
                <a:uFillTx/>
                <a:latin typeface="+mn-lt"/>
                <a:ea typeface="+mn-ea"/>
                <a:cs typeface="+mn-cs"/>
              </a:defRPr>
            </a:lvl8pPr>
            <a:lvl9pPr marL="3657600" algn="l" defTabSz="914400" rtl="0" eaLnBrk="1" latinLnBrk="0" hangingPunct="1">
              <a:defRPr sz="1800" kern="1200">
                <a:solidFill>
                  <a:schemeClr val="tx1"/>
                </a:solidFill>
                <a:uFillTx/>
                <a:latin typeface="+mn-lt"/>
                <a:ea typeface="+mn-ea"/>
                <a:cs typeface="+mn-cs"/>
              </a:defRPr>
            </a:lvl9pPr>
          </a:lstStyle>
          <a:p>
            <a:pPr algn="ctr"/>
            <a:r>
              <a:rPr lang="en-US" dirty="0">
                <a:solidFill>
                  <a:srgbClr val="4C7269"/>
                </a:solidFill>
                <a:uFillTx/>
                <a:latin typeface="Century Gothic" panose="020B0502020202020204" pitchFamily="34" charset="0"/>
              </a:rPr>
              <a:t>No Downtime</a:t>
            </a:r>
            <a:endParaRPr lang="cs-CZ" dirty="0">
              <a:solidFill>
                <a:srgbClr val="4C7269"/>
              </a:solidFill>
              <a:uFillTx/>
              <a:latin typeface="Century Gothic" panose="020B0502020202020204" pitchFamily="34" charset="0"/>
            </a:endParaRPr>
          </a:p>
        </p:txBody>
      </p:sp>
      <p:sp>
        <p:nvSpPr>
          <p:cNvPr id="7" name="bg object 20">
            <a:extLst>
              <a:ext uri="{FF2B5EF4-FFF2-40B4-BE49-F238E27FC236}">
                <a16:creationId xmlns:a16="http://schemas.microsoft.com/office/drawing/2014/main" id="{237DBD59-1E68-4E67-B3E3-09767AF72C48}"/>
              </a:ext>
            </a:extLst>
          </p:cNvPr>
          <p:cNvSpPr/>
          <p:nvPr/>
        </p:nvSpPr>
        <p:spPr>
          <a:xfrm>
            <a:off x="667326" y="3282510"/>
            <a:ext cx="1139952" cy="1146048"/>
          </a:xfrm>
          <a:prstGeom prst="rect">
            <a:avLst/>
          </a:prstGeom>
          <a:blipFill>
            <a:blip r:embed="rId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Lato"/>
              <a:ea typeface="+mn-ea"/>
              <a:cs typeface="+mn-cs"/>
            </a:endParaRPr>
          </a:p>
        </p:txBody>
      </p:sp>
      <p:sp>
        <p:nvSpPr>
          <p:cNvPr id="8" name="bg object 23">
            <a:extLst>
              <a:ext uri="{FF2B5EF4-FFF2-40B4-BE49-F238E27FC236}">
                <a16:creationId xmlns:a16="http://schemas.microsoft.com/office/drawing/2014/main" id="{0601CDB8-ED97-4D8E-835A-449F9F334C78}"/>
              </a:ext>
            </a:extLst>
          </p:cNvPr>
          <p:cNvSpPr/>
          <p:nvPr/>
        </p:nvSpPr>
        <p:spPr>
          <a:xfrm>
            <a:off x="2171159" y="3282510"/>
            <a:ext cx="1219200" cy="1246632"/>
          </a:xfrm>
          <a:prstGeom prst="rect">
            <a:avLst/>
          </a:prstGeom>
          <a:blipFill>
            <a:blip r:embed="rId3"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Lato"/>
              <a:ea typeface="+mn-ea"/>
              <a:cs typeface="+mn-cs"/>
            </a:endParaRPr>
          </a:p>
        </p:txBody>
      </p:sp>
      <p:sp>
        <p:nvSpPr>
          <p:cNvPr id="9" name="bg object 28">
            <a:extLst>
              <a:ext uri="{FF2B5EF4-FFF2-40B4-BE49-F238E27FC236}">
                <a16:creationId xmlns:a16="http://schemas.microsoft.com/office/drawing/2014/main" id="{0184BE4F-704E-4748-AAAC-3A2E028EFF63}"/>
              </a:ext>
            </a:extLst>
          </p:cNvPr>
          <p:cNvSpPr/>
          <p:nvPr/>
        </p:nvSpPr>
        <p:spPr>
          <a:xfrm>
            <a:off x="3891233" y="3363609"/>
            <a:ext cx="1170431" cy="1173480"/>
          </a:xfrm>
          <a:prstGeom prst="rect">
            <a:avLst/>
          </a:prstGeom>
          <a:blipFill>
            <a:blip r:embed="rId4"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Lato"/>
              <a:ea typeface="+mn-ea"/>
              <a:cs typeface="+mn-cs"/>
            </a:endParaRPr>
          </a:p>
        </p:txBody>
      </p:sp>
      <p:sp>
        <p:nvSpPr>
          <p:cNvPr id="10" name="object 16">
            <a:extLst>
              <a:ext uri="{FF2B5EF4-FFF2-40B4-BE49-F238E27FC236}">
                <a16:creationId xmlns:a16="http://schemas.microsoft.com/office/drawing/2014/main" id="{A47A0A0F-1C65-4912-8622-78AD9BBA96FF}"/>
              </a:ext>
            </a:extLst>
          </p:cNvPr>
          <p:cNvSpPr/>
          <p:nvPr/>
        </p:nvSpPr>
        <p:spPr>
          <a:xfrm>
            <a:off x="5510412" y="3324126"/>
            <a:ext cx="1212977" cy="1212977"/>
          </a:xfrm>
          <a:prstGeom prst="rect">
            <a:avLst/>
          </a:prstGeom>
          <a:blipFill>
            <a:blip r:embed="rId5"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1" name="Obdélník 30">
            <a:extLst>
              <a:ext uri="{FF2B5EF4-FFF2-40B4-BE49-F238E27FC236}">
                <a16:creationId xmlns:a16="http://schemas.microsoft.com/office/drawing/2014/main" id="{B95FB063-DA8B-4228-B8B0-7527420B07FD}"/>
              </a:ext>
            </a:extLst>
          </p:cNvPr>
          <p:cNvSpPr>
            <a:spLocks/>
          </p:cNvSpPr>
          <p:nvPr/>
        </p:nvSpPr>
        <p:spPr>
          <a:xfrm>
            <a:off x="5112668" y="4578278"/>
            <a:ext cx="2008464" cy="646331"/>
          </a:xfrm>
          <a:prstGeom prst="rect">
            <a:avLst/>
          </a:prstGeom>
        </p:spPr>
        <p:txBody>
          <a:bodyPr wrap="square">
            <a:spAutoFit/>
          </a:bodyPr>
          <a:lstStyle>
            <a:defPPr>
              <a:defRPr lang="en-US">
                <a:uFillTx/>
              </a:defRPr>
            </a:defPPr>
            <a:lvl1pPr marL="0" algn="l" defTabSz="914400" rtl="0" eaLnBrk="1" latinLnBrk="0" hangingPunct="1">
              <a:defRPr sz="1800" kern="1200">
                <a:solidFill>
                  <a:schemeClr val="tx1"/>
                </a:solidFill>
                <a:uFillTx/>
                <a:latin typeface="+mn-lt"/>
                <a:ea typeface="+mn-ea"/>
                <a:cs typeface="+mn-cs"/>
              </a:defRPr>
            </a:lvl1pPr>
            <a:lvl2pPr marL="457200" algn="l" defTabSz="914400" rtl="0" eaLnBrk="1" latinLnBrk="0" hangingPunct="1">
              <a:defRPr sz="1800" kern="1200">
                <a:solidFill>
                  <a:schemeClr val="tx1"/>
                </a:solidFill>
                <a:uFillTx/>
                <a:latin typeface="+mn-lt"/>
                <a:ea typeface="+mn-ea"/>
                <a:cs typeface="+mn-cs"/>
              </a:defRPr>
            </a:lvl2pPr>
            <a:lvl3pPr marL="914400" algn="l" defTabSz="914400" rtl="0" eaLnBrk="1" latinLnBrk="0" hangingPunct="1">
              <a:defRPr sz="1800" kern="1200">
                <a:solidFill>
                  <a:schemeClr val="tx1"/>
                </a:solidFill>
                <a:uFillTx/>
                <a:latin typeface="+mn-lt"/>
                <a:ea typeface="+mn-ea"/>
                <a:cs typeface="+mn-cs"/>
              </a:defRPr>
            </a:lvl3pPr>
            <a:lvl4pPr marL="1371600" algn="l" defTabSz="914400" rtl="0" eaLnBrk="1" latinLnBrk="0" hangingPunct="1">
              <a:defRPr sz="1800" kern="1200">
                <a:solidFill>
                  <a:schemeClr val="tx1"/>
                </a:solidFill>
                <a:uFillTx/>
                <a:latin typeface="+mn-lt"/>
                <a:ea typeface="+mn-ea"/>
                <a:cs typeface="+mn-cs"/>
              </a:defRPr>
            </a:lvl4pPr>
            <a:lvl5pPr marL="1828800" algn="l" defTabSz="914400" rtl="0" eaLnBrk="1" latinLnBrk="0" hangingPunct="1">
              <a:defRPr sz="1800" kern="1200">
                <a:solidFill>
                  <a:schemeClr val="tx1"/>
                </a:solidFill>
                <a:uFillTx/>
                <a:latin typeface="+mn-lt"/>
                <a:ea typeface="+mn-ea"/>
                <a:cs typeface="+mn-cs"/>
              </a:defRPr>
            </a:lvl5pPr>
            <a:lvl6pPr marL="2286000" algn="l" defTabSz="914400" rtl="0" eaLnBrk="1" latinLnBrk="0" hangingPunct="1">
              <a:defRPr sz="1800" kern="1200">
                <a:solidFill>
                  <a:schemeClr val="tx1"/>
                </a:solidFill>
                <a:uFillTx/>
                <a:latin typeface="+mn-lt"/>
                <a:ea typeface="+mn-ea"/>
                <a:cs typeface="+mn-cs"/>
              </a:defRPr>
            </a:lvl6pPr>
            <a:lvl7pPr marL="2743200" algn="l" defTabSz="914400" rtl="0" eaLnBrk="1" latinLnBrk="0" hangingPunct="1">
              <a:defRPr sz="1800" kern="1200">
                <a:solidFill>
                  <a:schemeClr val="tx1"/>
                </a:solidFill>
                <a:uFillTx/>
                <a:latin typeface="+mn-lt"/>
                <a:ea typeface="+mn-ea"/>
                <a:cs typeface="+mn-cs"/>
              </a:defRPr>
            </a:lvl7pPr>
            <a:lvl8pPr marL="3200400" algn="l" defTabSz="914400" rtl="0" eaLnBrk="1" latinLnBrk="0" hangingPunct="1">
              <a:defRPr sz="1800" kern="1200">
                <a:solidFill>
                  <a:schemeClr val="tx1"/>
                </a:solidFill>
                <a:uFillTx/>
                <a:latin typeface="+mn-lt"/>
                <a:ea typeface="+mn-ea"/>
                <a:cs typeface="+mn-cs"/>
              </a:defRPr>
            </a:lvl8pPr>
            <a:lvl9pPr marL="3657600" algn="l" defTabSz="914400" rtl="0" eaLnBrk="1" latinLnBrk="0" hangingPunct="1">
              <a:defRPr sz="1800" kern="1200">
                <a:solidFill>
                  <a:schemeClr val="tx1"/>
                </a:solidFill>
                <a:uFillTx/>
                <a:latin typeface="+mn-lt"/>
                <a:ea typeface="+mn-ea"/>
                <a:cs typeface="+mn-cs"/>
              </a:defRPr>
            </a:lvl9pPr>
          </a:lstStyle>
          <a:p>
            <a:pPr algn="ctr"/>
            <a:r>
              <a:rPr lang="en-US" dirty="0">
                <a:solidFill>
                  <a:srgbClr val="4C7269"/>
                </a:solidFill>
                <a:uFillTx/>
                <a:latin typeface="Century Gothic" panose="020B0502020202020204" pitchFamily="34" charset="0"/>
              </a:rPr>
              <a:t>High Patient Safety Rating</a:t>
            </a:r>
            <a:endParaRPr lang="cs-CZ" dirty="0">
              <a:solidFill>
                <a:srgbClr val="4C7269"/>
              </a:solidFill>
              <a:uFillTx/>
              <a:latin typeface="Century Gothic" panose="020B0502020202020204" pitchFamily="34" charset="0"/>
            </a:endParaRPr>
          </a:p>
        </p:txBody>
      </p:sp>
      <p:pic>
        <p:nvPicPr>
          <p:cNvPr id="12" name="Picture 11">
            <a:extLst>
              <a:ext uri="{FF2B5EF4-FFF2-40B4-BE49-F238E27FC236}">
                <a16:creationId xmlns:a16="http://schemas.microsoft.com/office/drawing/2014/main" id="{69511F7D-AEE8-4ED1-AFC3-0CCAE87C5A9E}"/>
              </a:ext>
            </a:extLst>
          </p:cNvPr>
          <p:cNvPicPr>
            <a:picLocks noChangeAspect="1"/>
          </p:cNvPicPr>
          <p:nvPr/>
        </p:nvPicPr>
        <p:blipFill>
          <a:blip r:embed="rId6"/>
          <a:stretch>
            <a:fillRect/>
          </a:stretch>
        </p:blipFill>
        <p:spPr>
          <a:xfrm>
            <a:off x="9014433" y="1347788"/>
            <a:ext cx="2950080" cy="4434267"/>
          </a:xfrm>
          <a:prstGeom prst="rect">
            <a:avLst/>
          </a:prstGeom>
        </p:spPr>
      </p:pic>
      <p:sp>
        <p:nvSpPr>
          <p:cNvPr id="14" name="Oval 13">
            <a:extLst>
              <a:ext uri="{FF2B5EF4-FFF2-40B4-BE49-F238E27FC236}">
                <a16:creationId xmlns:a16="http://schemas.microsoft.com/office/drawing/2014/main" id="{34CD28B1-9A7E-4E50-93C2-A30ACB12D724}"/>
              </a:ext>
            </a:extLst>
          </p:cNvPr>
          <p:cNvSpPr/>
          <p:nvPr/>
        </p:nvSpPr>
        <p:spPr>
          <a:xfrm>
            <a:off x="7331706" y="3387911"/>
            <a:ext cx="1105090" cy="1124875"/>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Obdélník 30">
            <a:extLst>
              <a:ext uri="{FF2B5EF4-FFF2-40B4-BE49-F238E27FC236}">
                <a16:creationId xmlns:a16="http://schemas.microsoft.com/office/drawing/2014/main" id="{74765C71-218F-4DF0-8413-1052DA5369D3}"/>
              </a:ext>
            </a:extLst>
          </p:cNvPr>
          <p:cNvSpPr>
            <a:spLocks/>
          </p:cNvSpPr>
          <p:nvPr/>
        </p:nvSpPr>
        <p:spPr>
          <a:xfrm>
            <a:off x="7121132" y="4590580"/>
            <a:ext cx="1533394" cy="646331"/>
          </a:xfrm>
          <a:prstGeom prst="rect">
            <a:avLst/>
          </a:prstGeom>
        </p:spPr>
        <p:txBody>
          <a:bodyPr wrap="square">
            <a:spAutoFit/>
          </a:bodyPr>
          <a:lstStyle>
            <a:defPPr>
              <a:defRPr lang="en-US">
                <a:uFillTx/>
              </a:defRPr>
            </a:defPPr>
            <a:lvl1pPr marL="0" algn="l" defTabSz="914400" rtl="0" eaLnBrk="1" latinLnBrk="0" hangingPunct="1">
              <a:defRPr sz="1800" kern="1200">
                <a:solidFill>
                  <a:schemeClr val="tx1"/>
                </a:solidFill>
                <a:uFillTx/>
                <a:latin typeface="+mn-lt"/>
                <a:ea typeface="+mn-ea"/>
                <a:cs typeface="+mn-cs"/>
              </a:defRPr>
            </a:lvl1pPr>
            <a:lvl2pPr marL="457200" algn="l" defTabSz="914400" rtl="0" eaLnBrk="1" latinLnBrk="0" hangingPunct="1">
              <a:defRPr sz="1800" kern="1200">
                <a:solidFill>
                  <a:schemeClr val="tx1"/>
                </a:solidFill>
                <a:uFillTx/>
                <a:latin typeface="+mn-lt"/>
                <a:ea typeface="+mn-ea"/>
                <a:cs typeface="+mn-cs"/>
              </a:defRPr>
            </a:lvl2pPr>
            <a:lvl3pPr marL="914400" algn="l" defTabSz="914400" rtl="0" eaLnBrk="1" latinLnBrk="0" hangingPunct="1">
              <a:defRPr sz="1800" kern="1200">
                <a:solidFill>
                  <a:schemeClr val="tx1"/>
                </a:solidFill>
                <a:uFillTx/>
                <a:latin typeface="+mn-lt"/>
                <a:ea typeface="+mn-ea"/>
                <a:cs typeface="+mn-cs"/>
              </a:defRPr>
            </a:lvl3pPr>
            <a:lvl4pPr marL="1371600" algn="l" defTabSz="914400" rtl="0" eaLnBrk="1" latinLnBrk="0" hangingPunct="1">
              <a:defRPr sz="1800" kern="1200">
                <a:solidFill>
                  <a:schemeClr val="tx1"/>
                </a:solidFill>
                <a:uFillTx/>
                <a:latin typeface="+mn-lt"/>
                <a:ea typeface="+mn-ea"/>
                <a:cs typeface="+mn-cs"/>
              </a:defRPr>
            </a:lvl4pPr>
            <a:lvl5pPr marL="1828800" algn="l" defTabSz="914400" rtl="0" eaLnBrk="1" latinLnBrk="0" hangingPunct="1">
              <a:defRPr sz="1800" kern="1200">
                <a:solidFill>
                  <a:schemeClr val="tx1"/>
                </a:solidFill>
                <a:uFillTx/>
                <a:latin typeface="+mn-lt"/>
                <a:ea typeface="+mn-ea"/>
                <a:cs typeface="+mn-cs"/>
              </a:defRPr>
            </a:lvl5pPr>
            <a:lvl6pPr marL="2286000" algn="l" defTabSz="914400" rtl="0" eaLnBrk="1" latinLnBrk="0" hangingPunct="1">
              <a:defRPr sz="1800" kern="1200">
                <a:solidFill>
                  <a:schemeClr val="tx1"/>
                </a:solidFill>
                <a:uFillTx/>
                <a:latin typeface="+mn-lt"/>
                <a:ea typeface="+mn-ea"/>
                <a:cs typeface="+mn-cs"/>
              </a:defRPr>
            </a:lvl6pPr>
            <a:lvl7pPr marL="2743200" algn="l" defTabSz="914400" rtl="0" eaLnBrk="1" latinLnBrk="0" hangingPunct="1">
              <a:defRPr sz="1800" kern="1200">
                <a:solidFill>
                  <a:schemeClr val="tx1"/>
                </a:solidFill>
                <a:uFillTx/>
                <a:latin typeface="+mn-lt"/>
                <a:ea typeface="+mn-ea"/>
                <a:cs typeface="+mn-cs"/>
              </a:defRPr>
            </a:lvl7pPr>
            <a:lvl8pPr marL="3200400" algn="l" defTabSz="914400" rtl="0" eaLnBrk="1" latinLnBrk="0" hangingPunct="1">
              <a:defRPr sz="1800" kern="1200">
                <a:solidFill>
                  <a:schemeClr val="tx1"/>
                </a:solidFill>
                <a:uFillTx/>
                <a:latin typeface="+mn-lt"/>
                <a:ea typeface="+mn-ea"/>
                <a:cs typeface="+mn-cs"/>
              </a:defRPr>
            </a:lvl8pPr>
            <a:lvl9pPr marL="3657600" algn="l" defTabSz="914400" rtl="0" eaLnBrk="1" latinLnBrk="0" hangingPunct="1">
              <a:defRPr sz="1800" kern="1200">
                <a:solidFill>
                  <a:schemeClr val="tx1"/>
                </a:solidFill>
                <a:uFillTx/>
                <a:latin typeface="+mn-lt"/>
                <a:ea typeface="+mn-ea"/>
                <a:cs typeface="+mn-cs"/>
              </a:defRPr>
            </a:lvl9pPr>
          </a:lstStyle>
          <a:p>
            <a:pPr algn="ctr"/>
            <a:r>
              <a:rPr lang="en-US" dirty="0">
                <a:solidFill>
                  <a:srgbClr val="4C7269"/>
                </a:solidFill>
                <a:uFillTx/>
                <a:latin typeface="Century Gothic" panose="020B0502020202020204" pitchFamily="34" charset="0"/>
              </a:rPr>
              <a:t>All Year Around</a:t>
            </a:r>
            <a:endParaRPr lang="cs-CZ" dirty="0">
              <a:solidFill>
                <a:srgbClr val="4C7269"/>
              </a:solidFill>
              <a:uFillTx/>
              <a:latin typeface="Century Gothic" panose="020B0502020202020204" pitchFamily="34" charset="0"/>
            </a:endParaRPr>
          </a:p>
        </p:txBody>
      </p:sp>
      <p:sp>
        <p:nvSpPr>
          <p:cNvPr id="16" name="TextBox 15">
            <a:extLst>
              <a:ext uri="{FF2B5EF4-FFF2-40B4-BE49-F238E27FC236}">
                <a16:creationId xmlns:a16="http://schemas.microsoft.com/office/drawing/2014/main" id="{F46CC839-1021-4ABC-BEDD-E2CA6F62D4B5}"/>
              </a:ext>
            </a:extLst>
          </p:cNvPr>
          <p:cNvSpPr txBox="1"/>
          <p:nvPr/>
        </p:nvSpPr>
        <p:spPr>
          <a:xfrm>
            <a:off x="7404968" y="3602245"/>
            <a:ext cx="958917" cy="646331"/>
          </a:xfrm>
          <a:prstGeom prst="rect">
            <a:avLst/>
          </a:prstGeom>
          <a:noFill/>
        </p:spPr>
        <p:txBody>
          <a:bodyPr wrap="none" rtlCol="0">
            <a:spAutoFit/>
          </a:bodyPr>
          <a:lstStyle/>
          <a:p>
            <a:r>
              <a:rPr lang="en-US" sz="3600" b="1" dirty="0">
                <a:solidFill>
                  <a:schemeClr val="bg1"/>
                </a:solidFill>
                <a:latin typeface="Century Gothic" panose="020B0502020202020204" pitchFamily="34" charset="0"/>
              </a:rPr>
              <a:t>365</a:t>
            </a:r>
          </a:p>
        </p:txBody>
      </p:sp>
    </p:spTree>
    <p:extLst>
      <p:ext uri="{BB962C8B-B14F-4D97-AF65-F5344CB8AC3E}">
        <p14:creationId xmlns:p14="http://schemas.microsoft.com/office/powerpoint/2010/main" val="2732517081"/>
      </p:ext>
    </p:extLst>
  </p:cSld>
  <p:clrMapOvr>
    <a:masterClrMapping/>
  </p:clrMapOvr>
  <p:transition spd="slow">
    <p:push dir="u"/>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202</TotalTime>
  <Words>895</Words>
  <Application>Microsoft Office PowerPoint</Application>
  <PresentationFormat>Widescreen</PresentationFormat>
  <Paragraphs>142</Paragraphs>
  <Slides>23</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23</vt:i4>
      </vt:variant>
    </vt:vector>
  </HeadingPairs>
  <TitlesOfParts>
    <vt:vector size="29" baseType="lpstr">
      <vt:lpstr>Arial</vt:lpstr>
      <vt:lpstr>Calibri</vt:lpstr>
      <vt:lpstr>Calibri Light</vt:lpstr>
      <vt:lpstr>Century Gothic</vt:lpstr>
      <vt:lpstr>Lato</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junaid</dc:creator>
  <cp:lastModifiedBy>Erika Sheyn</cp:lastModifiedBy>
  <cp:revision>22</cp:revision>
  <dcterms:created xsi:type="dcterms:W3CDTF">2021-08-02T18:32:51Z</dcterms:created>
  <dcterms:modified xsi:type="dcterms:W3CDTF">2022-12-13T15:40:27Z</dcterms:modified>
</cp:coreProperties>
</file>